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media/image10.svg" ContentType="image/svg+xml"/>
  <Override PartName="/ppt/media/image12.svg" ContentType="image/svg+xml"/>
  <Override PartName="/ppt/media/image14.svg" ContentType="image/svg+xml"/>
  <Override PartName="/ppt/media/image16.svg" ContentType="image/svg+xml"/>
  <Override PartName="/ppt/media/image1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3" r:id="rId6"/>
    <p:sldId id="262" r:id="rId7"/>
    <p:sldId id="260" r:id="rId8"/>
    <p:sldId id="261" r:id="rId9"/>
    <p:sldId id="26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6"/>
    <p:restoredTop sz="94694"/>
  </p:normalViewPr>
  <p:slideViewPr>
    <p:cSldViewPr snapToGrid="0">
      <p:cViewPr varScale="1">
        <p:scale>
          <a:sx n="121" d="100"/>
          <a:sy n="121" d="100"/>
        </p:scale>
        <p:origin x="464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5/8/layout/venn3" loCatId="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2800" dirty="0"/>
            <a:t>Trainers</a:t>
          </a:r>
        </a:p>
      </dgm: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2800" dirty="0"/>
            <a:t>Trainees</a:t>
          </a:r>
        </a:p>
      </dgm: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7CB1F9C9-0450-1D4B-9909-1474D44FC19D}">
      <dgm:prSet phldrT="[Text]" custT="1"/>
      <dgm:spPr/>
      <dgm:t>
        <a:bodyPr/>
        <a:lstStyle/>
        <a:p>
          <a:r>
            <a:rPr lang="en-GB" sz="2800" dirty="0"/>
            <a:t>Moderators</a:t>
          </a:r>
        </a:p>
      </dgm:t>
    </dgm:pt>
    <dgm:pt modelId="{112F717F-36FF-6641-9FD7-665A9FB71E9D}" type="parTrans" cxnId="{97A27B85-CEFE-294D-8F0F-009E0C340338}">
      <dgm:prSet/>
      <dgm:spPr/>
      <dgm:t>
        <a:bodyPr/>
        <a:lstStyle/>
        <a:p>
          <a:endParaRPr lang="en-GB" sz="3600"/>
        </a:p>
      </dgm:t>
    </dgm:pt>
    <dgm:pt modelId="{D75AD74F-87CE-9842-B782-D1C14F44B0DC}" type="sibTrans" cxnId="{97A27B85-CEFE-294D-8F0F-009E0C340338}">
      <dgm:prSet/>
      <dgm:spPr/>
      <dgm:t>
        <a:bodyPr/>
        <a:lstStyle/>
        <a:p>
          <a:endParaRPr lang="en-GB" sz="3600"/>
        </a:p>
      </dgm:t>
    </dgm:pt>
    <dgm:pt modelId="{4B0DE5A1-4F69-8349-A0F1-D7D8AC2AA85B}">
      <dgm:prSet phldrT="[Text]" custT="1"/>
      <dgm:spPr/>
      <dgm:t>
        <a:bodyPr/>
        <a:lstStyle/>
        <a:p>
          <a:r>
            <a:rPr lang="en-GB" sz="2800" dirty="0"/>
            <a:t>Facilitators</a:t>
          </a:r>
        </a:p>
      </dgm:t>
    </dgm:pt>
    <dgm:pt modelId="{7EF73659-D7AB-8A4B-BE4A-30655A9F1678}" type="parTrans" cxnId="{912112F2-BEA6-5648-9251-FD47A0C3421F}">
      <dgm:prSet/>
      <dgm:spPr/>
      <dgm:t>
        <a:bodyPr/>
        <a:lstStyle/>
        <a:p>
          <a:endParaRPr lang="en-GB" sz="3600"/>
        </a:p>
      </dgm:t>
    </dgm:pt>
    <dgm:pt modelId="{6F51333C-4388-5445-BE10-B1D29C032A23}" type="sibTrans" cxnId="{912112F2-BEA6-5648-9251-FD47A0C3421F}">
      <dgm:prSet/>
      <dgm:spPr/>
      <dgm:t>
        <a:bodyPr/>
        <a:lstStyle/>
        <a:p>
          <a:endParaRPr lang="en-GB" sz="3600"/>
        </a:p>
      </dgm:t>
    </dgm:pt>
    <dgm:pt modelId="{4931CA91-7C4E-454B-88E1-31CEE2020C0E}" type="pres">
      <dgm:prSet presAssocID="{50A1F693-8841-A342-8E68-CD03B8C9DC57}" presName="Name0" presStyleCnt="0">
        <dgm:presLayoutVars>
          <dgm:dir/>
          <dgm:resizeHandles val="exact"/>
        </dgm:presLayoutVars>
      </dgm:prSet>
      <dgm:spPr/>
    </dgm:pt>
    <dgm:pt modelId="{08EA7FBA-9036-3149-8AE1-223F46886AF1}" type="pres">
      <dgm:prSet presAssocID="{6FF3BB0B-95FC-FD4C-8892-215128DEB1A2}" presName="Name5" presStyleLbl="vennNode1" presStyleIdx="0" presStyleCnt="4">
        <dgm:presLayoutVars>
          <dgm:bulletEnabled val="1"/>
        </dgm:presLayoutVars>
      </dgm:prSet>
      <dgm:spPr/>
    </dgm:pt>
    <dgm:pt modelId="{6458D682-AAD9-4643-9DDE-368934FD8937}" type="pres">
      <dgm:prSet presAssocID="{B7420031-882B-7E46-8A3E-6BFAF1D2F211}" presName="space" presStyleCnt="0"/>
      <dgm:spPr/>
    </dgm:pt>
    <dgm:pt modelId="{40592C13-4B5D-0341-8FDD-9095561460F3}" type="pres">
      <dgm:prSet presAssocID="{829C1259-0B37-A946-AB2C-32A4D177978B}" presName="Name5" presStyleLbl="vennNode1" presStyleIdx="1" presStyleCnt="4">
        <dgm:presLayoutVars>
          <dgm:bulletEnabled val="1"/>
        </dgm:presLayoutVars>
      </dgm:prSet>
      <dgm:spPr/>
    </dgm:pt>
    <dgm:pt modelId="{CE9A5A37-E7C9-2D47-A159-52F12A9C0A0D}" type="pres">
      <dgm:prSet presAssocID="{EF92CE25-C3C1-904C-A7D0-814174418BC9}" presName="space" presStyleCnt="0"/>
      <dgm:spPr/>
    </dgm:pt>
    <dgm:pt modelId="{9FC9652C-5995-2847-A26A-31B62ECCB077}" type="pres">
      <dgm:prSet presAssocID="{7CB1F9C9-0450-1D4B-9909-1474D44FC19D}" presName="Name5" presStyleLbl="vennNode1" presStyleIdx="2" presStyleCnt="4">
        <dgm:presLayoutVars>
          <dgm:bulletEnabled val="1"/>
        </dgm:presLayoutVars>
      </dgm:prSet>
      <dgm:spPr/>
    </dgm:pt>
    <dgm:pt modelId="{006B61EF-DD13-4F4B-9C8B-17021C1D1FA1}" type="pres">
      <dgm:prSet presAssocID="{D75AD74F-87CE-9842-B782-D1C14F44B0DC}" presName="space" presStyleCnt="0"/>
      <dgm:spPr/>
    </dgm:pt>
    <dgm:pt modelId="{D1FDCEA6-CE48-7F45-8656-DFA9E13AB922}" type="pres">
      <dgm:prSet presAssocID="{4B0DE5A1-4F69-8349-A0F1-D7D8AC2AA85B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F3058C04-640B-DA4C-956F-40B41C403C2A}" type="presOf" srcId="{6FF3BB0B-95FC-FD4C-8892-215128DEB1A2}" destId="{08EA7FBA-9036-3149-8AE1-223F46886AF1}" srcOrd="0" destOrd="0" presId="urn:microsoft.com/office/officeart/2005/8/layout/venn3"/>
    <dgm:cxn modelId="{DE7D1623-4DB1-6043-A0A8-264000A5FAB2}" type="presOf" srcId="{7CB1F9C9-0450-1D4B-9909-1474D44FC19D}" destId="{9FC9652C-5995-2847-A26A-31B62ECCB077}" srcOrd="0" destOrd="0" presId="urn:microsoft.com/office/officeart/2005/8/layout/venn3"/>
    <dgm:cxn modelId="{B1ACBA2D-59EF-B04F-B856-769CEEF75AFF}" type="presOf" srcId="{829C1259-0B37-A946-AB2C-32A4D177978B}" destId="{40592C13-4B5D-0341-8FDD-9095561460F3}" srcOrd="0" destOrd="0" presId="urn:microsoft.com/office/officeart/2005/8/layout/venn3"/>
    <dgm:cxn modelId="{97A27B85-CEFE-294D-8F0F-009E0C340338}" srcId="{50A1F693-8841-A342-8E68-CD03B8C9DC57}" destId="{7CB1F9C9-0450-1D4B-9909-1474D44FC19D}" srcOrd="2" destOrd="0" parTransId="{112F717F-36FF-6641-9FD7-665A9FB71E9D}" sibTransId="{D75AD74F-87CE-9842-B782-D1C14F44B0DC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6C508CDC-78E2-8C41-AE18-D8CFDF0D8206}" type="presOf" srcId="{50A1F693-8841-A342-8E68-CD03B8C9DC57}" destId="{4931CA91-7C4E-454B-88E1-31CEE2020C0E}" srcOrd="0" destOrd="0" presId="urn:microsoft.com/office/officeart/2005/8/layout/venn3"/>
    <dgm:cxn modelId="{8E4D9BE3-ECEA-754E-B196-4010D69F9199}" type="presOf" srcId="{4B0DE5A1-4F69-8349-A0F1-D7D8AC2AA85B}" destId="{D1FDCEA6-CE48-7F45-8656-DFA9E13AB922}" srcOrd="0" destOrd="0" presId="urn:microsoft.com/office/officeart/2005/8/layout/venn3"/>
    <dgm:cxn modelId="{912112F2-BEA6-5648-9251-FD47A0C3421F}" srcId="{50A1F693-8841-A342-8E68-CD03B8C9DC57}" destId="{4B0DE5A1-4F69-8349-A0F1-D7D8AC2AA85B}" srcOrd="3" destOrd="0" parTransId="{7EF73659-D7AB-8A4B-BE4A-30655A9F1678}" sibTransId="{6F51333C-4388-5445-BE10-B1D29C032A23}"/>
    <dgm:cxn modelId="{C61606AD-6BE7-BC4F-A236-648ECA21A88F}" type="presParOf" srcId="{4931CA91-7C4E-454B-88E1-31CEE2020C0E}" destId="{08EA7FBA-9036-3149-8AE1-223F46886AF1}" srcOrd="0" destOrd="0" presId="urn:microsoft.com/office/officeart/2005/8/layout/venn3"/>
    <dgm:cxn modelId="{682DF9CF-910F-5541-85E9-17A63D08D44E}" type="presParOf" srcId="{4931CA91-7C4E-454B-88E1-31CEE2020C0E}" destId="{6458D682-AAD9-4643-9DDE-368934FD8937}" srcOrd="1" destOrd="0" presId="urn:microsoft.com/office/officeart/2005/8/layout/venn3"/>
    <dgm:cxn modelId="{C2F7AA0E-2F2F-B644-9054-50DFCE749A8B}" type="presParOf" srcId="{4931CA91-7C4E-454B-88E1-31CEE2020C0E}" destId="{40592C13-4B5D-0341-8FDD-9095561460F3}" srcOrd="2" destOrd="0" presId="urn:microsoft.com/office/officeart/2005/8/layout/venn3"/>
    <dgm:cxn modelId="{AAEBCB37-B65F-8342-AE5C-D79248A516C8}" type="presParOf" srcId="{4931CA91-7C4E-454B-88E1-31CEE2020C0E}" destId="{CE9A5A37-E7C9-2D47-A159-52F12A9C0A0D}" srcOrd="3" destOrd="0" presId="urn:microsoft.com/office/officeart/2005/8/layout/venn3"/>
    <dgm:cxn modelId="{B7F5BE38-F649-DC46-A715-542940D704EB}" type="presParOf" srcId="{4931CA91-7C4E-454B-88E1-31CEE2020C0E}" destId="{9FC9652C-5995-2847-A26A-31B62ECCB077}" srcOrd="4" destOrd="0" presId="urn:microsoft.com/office/officeart/2005/8/layout/venn3"/>
    <dgm:cxn modelId="{90327C48-3D33-D644-8BAD-41B0E63613C1}" type="presParOf" srcId="{4931CA91-7C4E-454B-88E1-31CEE2020C0E}" destId="{006B61EF-DD13-4F4B-9C8B-17021C1D1FA1}" srcOrd="5" destOrd="0" presId="urn:microsoft.com/office/officeart/2005/8/layout/venn3"/>
    <dgm:cxn modelId="{C4D267E5-1FAD-7F40-816A-D3877AFA8E47}" type="presParOf" srcId="{4931CA91-7C4E-454B-88E1-31CEE2020C0E}" destId="{D1FDCEA6-CE48-7F45-8656-DFA9E13AB922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7EE915-7F16-2F40-9819-B105C792039F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5A505F2-C890-A541-AF78-24C358F72FD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Communication</a:t>
          </a:r>
          <a:endParaRPr lang="en-GB" dirty="0">
            <a:solidFill>
              <a:schemeClr val="tx1"/>
            </a:solidFill>
          </a:endParaRPr>
        </a:p>
      </dgm:t>
    </dgm:pt>
    <dgm:pt modelId="{1FDCBA01-1C77-3945-BBBE-BE08FB0AFAA7}" type="par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237942-A372-D74A-9D0D-F199E6AC09E6}" type="sib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952709-81DA-A440-8C73-7999D2E1DF90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Hands-On</a:t>
          </a:r>
          <a:endParaRPr lang="en-GB" dirty="0">
            <a:solidFill>
              <a:schemeClr val="tx1"/>
            </a:solidFill>
          </a:endParaRPr>
        </a:p>
      </dgm:t>
    </dgm:pt>
    <dgm:pt modelId="{B62CFEA0-E20B-2648-93C4-55E60E120B7A}" type="par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74C0DF-3650-DD48-9344-A1A8DF8FCDE0}" type="sib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CF4A3-5E99-284E-A62A-BB87E5C92B49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Activities</a:t>
          </a:r>
          <a:endParaRPr lang="en-GB" dirty="0">
            <a:solidFill>
              <a:schemeClr val="tx1"/>
            </a:solidFill>
          </a:endParaRPr>
        </a:p>
      </dgm:t>
    </dgm:pt>
    <dgm:pt modelId="{5103FDE3-3A4D-3341-9294-3DE2A75D230B}" type="par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DEF031-F591-5944-8111-FFF67A6ADBDC}" type="sib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A4D6C65-3198-F44C-B453-7B52D722192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Coffee and Lunch Breaks</a:t>
          </a:r>
          <a:endParaRPr lang="en-GB" dirty="0">
            <a:solidFill>
              <a:schemeClr val="tx1"/>
            </a:solidFill>
          </a:endParaRPr>
        </a:p>
      </dgm:t>
    </dgm:pt>
    <dgm:pt modelId="{26D90CE8-5B26-404E-BCFF-868CCA1F5F51}" type="par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CB4930-3A68-144D-B279-DA5224AB9CCC}" type="sib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7AAFFD-DB10-7E42-95F8-B69317B526A3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Feedback</a:t>
          </a:r>
          <a:endParaRPr lang="en-GB" dirty="0">
            <a:solidFill>
              <a:schemeClr val="tx1"/>
            </a:solidFill>
          </a:endParaRPr>
        </a:p>
      </dgm:t>
    </dgm:pt>
    <dgm:pt modelId="{3C2636DE-0BFC-7648-B79D-576F234D2F68}" type="par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05D5073-EDC4-344F-B485-B4AA360D08F5}" type="sib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D5F28A-3E2E-4148-9466-74AD1F44031C}" type="pres">
      <dgm:prSet presAssocID="{117EE915-7F16-2F40-9819-B105C792039F}" presName="diagram" presStyleCnt="0">
        <dgm:presLayoutVars>
          <dgm:dir/>
          <dgm:resizeHandles val="exact"/>
        </dgm:presLayoutVars>
      </dgm:prSet>
      <dgm:spPr/>
    </dgm:pt>
    <dgm:pt modelId="{356ACD7B-749F-1641-8EC7-4C92D8983D1F}" type="pres">
      <dgm:prSet presAssocID="{E5A505F2-C890-A541-AF78-24C358F72FD1}" presName="node" presStyleLbl="node1" presStyleIdx="0" presStyleCnt="5">
        <dgm:presLayoutVars>
          <dgm:bulletEnabled val="1"/>
        </dgm:presLayoutVars>
      </dgm:prSet>
      <dgm:spPr/>
    </dgm:pt>
    <dgm:pt modelId="{10E2B739-AACB-1F40-BDAA-725D76C2D2F9}" type="pres">
      <dgm:prSet presAssocID="{E7237942-A372-D74A-9D0D-F199E6AC09E6}" presName="sibTrans" presStyleCnt="0"/>
      <dgm:spPr/>
    </dgm:pt>
    <dgm:pt modelId="{DD9FB7DC-6E0C-0B45-99AF-CC5070645A58}" type="pres">
      <dgm:prSet presAssocID="{FE952709-81DA-A440-8C73-7999D2E1DF90}" presName="node" presStyleLbl="node1" presStyleIdx="1" presStyleCnt="5">
        <dgm:presLayoutVars>
          <dgm:bulletEnabled val="1"/>
        </dgm:presLayoutVars>
      </dgm:prSet>
      <dgm:spPr/>
    </dgm:pt>
    <dgm:pt modelId="{10FB618A-154D-B044-9859-D2795635A809}" type="pres">
      <dgm:prSet presAssocID="{4F74C0DF-3650-DD48-9344-A1A8DF8FCDE0}" presName="sibTrans" presStyleCnt="0"/>
      <dgm:spPr/>
    </dgm:pt>
    <dgm:pt modelId="{A8787AD2-0E51-1243-AA30-F400EBA9F169}" type="pres">
      <dgm:prSet presAssocID="{BC4CF4A3-5E99-284E-A62A-BB87E5C92B49}" presName="node" presStyleLbl="node1" presStyleIdx="2" presStyleCnt="5">
        <dgm:presLayoutVars>
          <dgm:bulletEnabled val="1"/>
        </dgm:presLayoutVars>
      </dgm:prSet>
      <dgm:spPr/>
    </dgm:pt>
    <dgm:pt modelId="{922E2762-F133-0E44-A7B0-5F63B64F40E5}" type="pres">
      <dgm:prSet presAssocID="{01DEF031-F591-5944-8111-FFF67A6ADBDC}" presName="sibTrans" presStyleCnt="0"/>
      <dgm:spPr/>
    </dgm:pt>
    <dgm:pt modelId="{7C3D3367-CDE0-E54C-851E-2B47BC1F34C2}" type="pres">
      <dgm:prSet presAssocID="{4A4D6C65-3198-F44C-B453-7B52D7221921}" presName="node" presStyleLbl="node1" presStyleIdx="3" presStyleCnt="5">
        <dgm:presLayoutVars>
          <dgm:bulletEnabled val="1"/>
        </dgm:presLayoutVars>
      </dgm:prSet>
      <dgm:spPr/>
    </dgm:pt>
    <dgm:pt modelId="{35D851C7-4B71-AD43-AF27-FF661EA390A7}" type="pres">
      <dgm:prSet presAssocID="{F3CB4930-3A68-144D-B279-DA5224AB9CCC}" presName="sibTrans" presStyleCnt="0"/>
      <dgm:spPr/>
    </dgm:pt>
    <dgm:pt modelId="{99ED0F35-C2C5-9849-91FE-E8AF1438AEBE}" type="pres">
      <dgm:prSet presAssocID="{327AAFFD-DB10-7E42-95F8-B69317B526A3}" presName="node" presStyleLbl="node1" presStyleIdx="4" presStyleCnt="5">
        <dgm:presLayoutVars>
          <dgm:bulletEnabled val="1"/>
        </dgm:presLayoutVars>
      </dgm:prSet>
      <dgm:spPr/>
    </dgm:pt>
  </dgm:ptLst>
  <dgm:cxnLst>
    <dgm:cxn modelId="{3AB1E112-8FD3-9B4B-AC4C-0E29C768040D}" type="presOf" srcId="{FE952709-81DA-A440-8C73-7999D2E1DF90}" destId="{DD9FB7DC-6E0C-0B45-99AF-CC5070645A58}" srcOrd="0" destOrd="0" presId="urn:microsoft.com/office/officeart/2005/8/layout/default"/>
    <dgm:cxn modelId="{08FC6117-495C-444A-B610-8CAA17EE50B7}" srcId="{117EE915-7F16-2F40-9819-B105C792039F}" destId="{E5A505F2-C890-A541-AF78-24C358F72FD1}" srcOrd="0" destOrd="0" parTransId="{1FDCBA01-1C77-3945-BBBE-BE08FB0AFAA7}" sibTransId="{E7237942-A372-D74A-9D0D-F199E6AC09E6}"/>
    <dgm:cxn modelId="{93D2DD51-0497-2D42-B466-A819C4A8480F}" srcId="{117EE915-7F16-2F40-9819-B105C792039F}" destId="{4A4D6C65-3198-F44C-B453-7B52D7221921}" srcOrd="3" destOrd="0" parTransId="{26D90CE8-5B26-404E-BCFF-868CCA1F5F51}" sibTransId="{F3CB4930-3A68-144D-B279-DA5224AB9CCC}"/>
    <dgm:cxn modelId="{2C250662-A937-BA41-A72C-C3CD719629DB}" srcId="{117EE915-7F16-2F40-9819-B105C792039F}" destId="{327AAFFD-DB10-7E42-95F8-B69317B526A3}" srcOrd="4" destOrd="0" parTransId="{3C2636DE-0BFC-7648-B79D-576F234D2F68}" sibTransId="{C05D5073-EDC4-344F-B485-B4AA360D08F5}"/>
    <dgm:cxn modelId="{6AF40A67-2641-0A4D-8F49-2D5B2A14A330}" srcId="{117EE915-7F16-2F40-9819-B105C792039F}" destId="{BC4CF4A3-5E99-284E-A62A-BB87E5C92B49}" srcOrd="2" destOrd="0" parTransId="{5103FDE3-3A4D-3341-9294-3DE2A75D230B}" sibTransId="{01DEF031-F591-5944-8111-FFF67A6ADBDC}"/>
    <dgm:cxn modelId="{45C3F9B4-2C04-2942-98F1-EC555631BD04}" type="presOf" srcId="{BC4CF4A3-5E99-284E-A62A-BB87E5C92B49}" destId="{A8787AD2-0E51-1243-AA30-F400EBA9F169}" srcOrd="0" destOrd="0" presId="urn:microsoft.com/office/officeart/2005/8/layout/default"/>
    <dgm:cxn modelId="{53D877BA-5B80-0943-A25C-7B18F0558C41}" type="presOf" srcId="{117EE915-7F16-2F40-9819-B105C792039F}" destId="{E5D5F28A-3E2E-4148-9466-74AD1F44031C}" srcOrd="0" destOrd="0" presId="urn:microsoft.com/office/officeart/2005/8/layout/default"/>
    <dgm:cxn modelId="{1E2847EF-7C97-2B4F-B66A-503F93DE11A5}" srcId="{117EE915-7F16-2F40-9819-B105C792039F}" destId="{FE952709-81DA-A440-8C73-7999D2E1DF90}" srcOrd="1" destOrd="0" parTransId="{B62CFEA0-E20B-2648-93C4-55E60E120B7A}" sibTransId="{4F74C0DF-3650-DD48-9344-A1A8DF8FCDE0}"/>
    <dgm:cxn modelId="{C111CEF6-8995-D94D-ABD6-68A040A5F6D1}" type="presOf" srcId="{4A4D6C65-3198-F44C-B453-7B52D7221921}" destId="{7C3D3367-CDE0-E54C-851E-2B47BC1F34C2}" srcOrd="0" destOrd="0" presId="urn:microsoft.com/office/officeart/2005/8/layout/default"/>
    <dgm:cxn modelId="{B14EAFFA-8AF4-D549-9FF5-4AF89952C2E0}" type="presOf" srcId="{E5A505F2-C890-A541-AF78-24C358F72FD1}" destId="{356ACD7B-749F-1641-8EC7-4C92D8983D1F}" srcOrd="0" destOrd="0" presId="urn:microsoft.com/office/officeart/2005/8/layout/default"/>
    <dgm:cxn modelId="{791ED8FD-AE67-9A4A-8A2B-7862450A1ECB}" type="presOf" srcId="{327AAFFD-DB10-7E42-95F8-B69317B526A3}" destId="{99ED0F35-C2C5-9849-91FE-E8AF1438AEBE}" srcOrd="0" destOrd="0" presId="urn:microsoft.com/office/officeart/2005/8/layout/default"/>
    <dgm:cxn modelId="{0EB3EE3B-E06F-C647-B208-5D9C559C1790}" type="presParOf" srcId="{E5D5F28A-3E2E-4148-9466-74AD1F44031C}" destId="{356ACD7B-749F-1641-8EC7-4C92D8983D1F}" srcOrd="0" destOrd="0" presId="urn:microsoft.com/office/officeart/2005/8/layout/default"/>
    <dgm:cxn modelId="{8F7ECE43-AF5B-8D40-AFE1-1F480EFF3AAD}" type="presParOf" srcId="{E5D5F28A-3E2E-4148-9466-74AD1F44031C}" destId="{10E2B739-AACB-1F40-BDAA-725D76C2D2F9}" srcOrd="1" destOrd="0" presId="urn:microsoft.com/office/officeart/2005/8/layout/default"/>
    <dgm:cxn modelId="{2322F6A6-77CE-5A46-A42B-772902DF3915}" type="presParOf" srcId="{E5D5F28A-3E2E-4148-9466-74AD1F44031C}" destId="{DD9FB7DC-6E0C-0B45-99AF-CC5070645A58}" srcOrd="2" destOrd="0" presId="urn:microsoft.com/office/officeart/2005/8/layout/default"/>
    <dgm:cxn modelId="{EEB54062-FA43-0140-91BD-7064CFBF407F}" type="presParOf" srcId="{E5D5F28A-3E2E-4148-9466-74AD1F44031C}" destId="{10FB618A-154D-B044-9859-D2795635A809}" srcOrd="3" destOrd="0" presId="urn:microsoft.com/office/officeart/2005/8/layout/default"/>
    <dgm:cxn modelId="{AF7D8791-538D-0A46-AFAE-21BE5F0224EE}" type="presParOf" srcId="{E5D5F28A-3E2E-4148-9466-74AD1F44031C}" destId="{A8787AD2-0E51-1243-AA30-F400EBA9F169}" srcOrd="4" destOrd="0" presId="urn:microsoft.com/office/officeart/2005/8/layout/default"/>
    <dgm:cxn modelId="{ACA72ED2-5C1E-5E40-B19B-77A1B6E40B5A}" type="presParOf" srcId="{E5D5F28A-3E2E-4148-9466-74AD1F44031C}" destId="{922E2762-F133-0E44-A7B0-5F63B64F40E5}" srcOrd="5" destOrd="0" presId="urn:microsoft.com/office/officeart/2005/8/layout/default"/>
    <dgm:cxn modelId="{24587CC5-5261-E14D-8CFD-A753F052C655}" type="presParOf" srcId="{E5D5F28A-3E2E-4148-9466-74AD1F44031C}" destId="{7C3D3367-CDE0-E54C-851E-2B47BC1F34C2}" srcOrd="6" destOrd="0" presId="urn:microsoft.com/office/officeart/2005/8/layout/default"/>
    <dgm:cxn modelId="{B8352CE0-DE62-F34C-A468-1FC2810857B4}" type="presParOf" srcId="{E5D5F28A-3E2E-4148-9466-74AD1F44031C}" destId="{35D851C7-4B71-AD43-AF27-FF661EA390A7}" srcOrd="7" destOrd="0" presId="urn:microsoft.com/office/officeart/2005/8/layout/default"/>
    <dgm:cxn modelId="{3D04932A-1606-364B-8121-76A1AA398B10}" type="presParOf" srcId="{E5D5F28A-3E2E-4148-9466-74AD1F44031C}" destId="{99ED0F35-C2C5-9849-91FE-E8AF1438AEB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7FC986-49FB-6748-88FB-7D935D7A2F83}" type="doc">
      <dgm:prSet loTypeId="urn:microsoft.com/office/officeart/2008/layout/VerticalCurvedList" loCatId="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5DF667FA-796F-1C4E-8816-056DF28C2A2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EB66635E-586B-764B-AF69-843A2B1287D2}" type="par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1011FC-1140-3A41-9866-9C44F910DB7E}" type="sib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AE60F4-4BF4-9447-97DA-A71FEB6B241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Adapt and mix FAIR learning objects</a:t>
          </a:r>
          <a:endParaRPr lang="en-MK">
            <a:solidFill>
              <a:schemeClr val="tx1"/>
            </a:solidFill>
          </a:endParaRPr>
        </a:p>
      </dgm:t>
    </dgm:pt>
    <dgm:pt modelId="{D6F59CF5-B459-434A-B54F-53485FAC46A6}" type="par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AA343E-7133-8148-AD02-0127E99BC859}" type="sib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E3E639-1C4F-5A48-B363-36B98C4FA74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licenses and attribute correspondingly </a:t>
          </a:r>
          <a:endParaRPr lang="en-MK">
            <a:solidFill>
              <a:schemeClr val="tx1"/>
            </a:solidFill>
          </a:endParaRPr>
        </a:p>
      </dgm:t>
    </dgm:pt>
    <dgm:pt modelId="{618BD53E-8B99-9942-9293-AC3C861BC0FB}" type="par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261A28-B4AC-E448-87DC-841BFC29C1D1}" type="sib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FE0D4B-01B2-4743-886D-E2A76A589D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Structure comprehensive learning materials</a:t>
          </a:r>
          <a:endParaRPr lang="en-MK">
            <a:solidFill>
              <a:schemeClr val="tx1"/>
            </a:solidFill>
          </a:endParaRPr>
        </a:p>
      </dgm:t>
    </dgm:pt>
    <dgm:pt modelId="{74F0173C-2488-EF45-9677-B83662C0B38C}" type="par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41C0C9-3F04-F645-9CF2-167D420D9F43}" type="sib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2D30D85-18F0-BC47-8441-CFE177F002E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Manage file formats and tools </a:t>
          </a:r>
          <a:endParaRPr lang="en-MK">
            <a:solidFill>
              <a:schemeClr val="tx1"/>
            </a:solidFill>
          </a:endParaRPr>
        </a:p>
      </dgm:t>
    </dgm:pt>
    <dgm:pt modelId="{56203BA0-2288-0941-B1B7-4B8E832293B2}" type="par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3710421-BA63-B04E-A3BF-B9C73421A5FA}" type="sib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FCD9D0-AE37-C54B-B0D4-6BDAF4CC05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metadata using a schema</a:t>
          </a:r>
          <a:endParaRPr lang="en-MK">
            <a:solidFill>
              <a:schemeClr val="tx1"/>
            </a:solidFill>
          </a:endParaRPr>
        </a:p>
      </dgm:t>
    </dgm:pt>
    <dgm:pt modelId="{B10C28BF-ECFF-CE47-A334-7031A51ACBEE}" type="par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AB53B2-2E01-0F44-BC01-907B043150FC}" type="sib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CCA679-B943-C146-9D2B-ED28768AD07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and publish FAIR-by-Design learning materials</a:t>
          </a:r>
          <a:endParaRPr lang="en-MK">
            <a:solidFill>
              <a:schemeClr val="tx1"/>
            </a:solidFill>
          </a:endParaRPr>
        </a:p>
      </dgm:t>
    </dgm:pt>
    <dgm:pt modelId="{61D899B5-A46A-6547-82B8-9A034BBB9B68}" type="par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68DA84-EEA0-1C49-8E0F-AB6CC7DE47B8}" type="sib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C56032-633B-6B44-B421-CFCB69663EF2}">
      <dgm:prSet/>
      <dgm:spPr/>
    </dgm:pt>
    <dgm:pt modelId="{DC285243-A42A-1749-A35D-65D1238EE199}" type="par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BEE4B-4FBB-994E-9650-C5001B4BB4F4}" type="sib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B8ECB8-4726-554D-A086-1B4FD703E720}">
      <dgm:prSet/>
      <dgm:spPr/>
    </dgm:pt>
    <dgm:pt modelId="{F106F81C-AF44-9E4E-889D-0705663A7110}" type="par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851F6E-E61F-AB49-8A4F-0BD8D204CE84}" type="sib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3BF990-0916-B145-B293-20B6C4AC918C}" type="pres">
      <dgm:prSet presAssocID="{917FC986-49FB-6748-88FB-7D935D7A2F83}" presName="Name0" presStyleCnt="0">
        <dgm:presLayoutVars>
          <dgm:chMax val="7"/>
          <dgm:chPref val="7"/>
          <dgm:dir/>
        </dgm:presLayoutVars>
      </dgm:prSet>
      <dgm:spPr/>
    </dgm:pt>
    <dgm:pt modelId="{5E161EB9-4491-CB42-A0A3-35249571CC8B}" type="pres">
      <dgm:prSet presAssocID="{917FC986-49FB-6748-88FB-7D935D7A2F83}" presName="Name1" presStyleCnt="0"/>
      <dgm:spPr/>
    </dgm:pt>
    <dgm:pt modelId="{094B652F-A3C8-B349-A3B1-05D02B899B70}" type="pres">
      <dgm:prSet presAssocID="{917FC986-49FB-6748-88FB-7D935D7A2F83}" presName="cycle" presStyleCnt="0"/>
      <dgm:spPr/>
    </dgm:pt>
    <dgm:pt modelId="{95CED681-5939-2C41-8F32-EEF7AC5FCC68}" type="pres">
      <dgm:prSet presAssocID="{917FC986-49FB-6748-88FB-7D935D7A2F83}" presName="srcNode" presStyleLbl="node1" presStyleIdx="0" presStyleCnt="7"/>
      <dgm:spPr/>
    </dgm:pt>
    <dgm:pt modelId="{FC5EC884-959D-1240-9640-5A0E6F492342}" type="pres">
      <dgm:prSet presAssocID="{917FC986-49FB-6748-88FB-7D935D7A2F83}" presName="conn" presStyleLbl="parChTrans1D2" presStyleIdx="0" presStyleCnt="1"/>
      <dgm:spPr/>
    </dgm:pt>
    <dgm:pt modelId="{6A7CD061-ACAA-A147-82C0-F5B39B821C2C}" type="pres">
      <dgm:prSet presAssocID="{917FC986-49FB-6748-88FB-7D935D7A2F83}" presName="extraNode" presStyleLbl="node1" presStyleIdx="0" presStyleCnt="7"/>
      <dgm:spPr/>
    </dgm:pt>
    <dgm:pt modelId="{9FCB25AA-03FD-FA4F-B01F-E68B58E6A8B3}" type="pres">
      <dgm:prSet presAssocID="{917FC986-49FB-6748-88FB-7D935D7A2F83}" presName="dstNode" presStyleLbl="node1" presStyleIdx="0" presStyleCnt="7"/>
      <dgm:spPr/>
    </dgm:pt>
    <dgm:pt modelId="{9610E9F2-C3CC-214B-969D-239C8CDC1434}" type="pres">
      <dgm:prSet presAssocID="{5DF667FA-796F-1C4E-8816-056DF28C2A2B}" presName="text_1" presStyleLbl="node1" presStyleIdx="0" presStyleCnt="7">
        <dgm:presLayoutVars>
          <dgm:bulletEnabled val="1"/>
        </dgm:presLayoutVars>
      </dgm:prSet>
      <dgm:spPr/>
    </dgm:pt>
    <dgm:pt modelId="{7A6A3ECF-14EE-5849-98CA-8256B533CC6F}" type="pres">
      <dgm:prSet presAssocID="{5DF667FA-796F-1C4E-8816-056DF28C2A2B}" presName="accent_1" presStyleCnt="0"/>
      <dgm:spPr/>
    </dgm:pt>
    <dgm:pt modelId="{9F27658D-C607-D648-A907-4259EB86A18A}" type="pres">
      <dgm:prSet presAssocID="{5DF667FA-796F-1C4E-8816-056DF28C2A2B}" presName="accentRepeatNode" presStyleLbl="solidFgAcc1" presStyleIdx="0" presStyleCnt="7"/>
      <dgm:spPr/>
    </dgm:pt>
    <dgm:pt modelId="{F67ED023-2BA5-4647-80B4-3A36F51C363E}" type="pres">
      <dgm:prSet presAssocID="{1BAE60F4-4BF4-9447-97DA-A71FEB6B2418}" presName="text_2" presStyleLbl="node1" presStyleIdx="1" presStyleCnt="7">
        <dgm:presLayoutVars>
          <dgm:bulletEnabled val="1"/>
        </dgm:presLayoutVars>
      </dgm:prSet>
      <dgm:spPr/>
    </dgm:pt>
    <dgm:pt modelId="{BA896DC4-7F9D-6949-ACA3-09EC993D26C0}" type="pres">
      <dgm:prSet presAssocID="{1BAE60F4-4BF4-9447-97DA-A71FEB6B2418}" presName="accent_2" presStyleCnt="0"/>
      <dgm:spPr/>
    </dgm:pt>
    <dgm:pt modelId="{1599C83F-4F4E-6942-B456-B369A158FDFC}" type="pres">
      <dgm:prSet presAssocID="{1BAE60F4-4BF4-9447-97DA-A71FEB6B2418}" presName="accentRepeatNode" presStyleLbl="solidFgAcc1" presStyleIdx="1" presStyleCnt="7"/>
      <dgm:spPr/>
    </dgm:pt>
    <dgm:pt modelId="{65D1A37A-C5D0-8C4A-9F39-CBABE9F455E6}" type="pres">
      <dgm:prSet presAssocID="{BAE3E639-1C4F-5A48-B363-36B98C4FA747}" presName="text_3" presStyleLbl="node1" presStyleIdx="2" presStyleCnt="7">
        <dgm:presLayoutVars>
          <dgm:bulletEnabled val="1"/>
        </dgm:presLayoutVars>
      </dgm:prSet>
      <dgm:spPr/>
    </dgm:pt>
    <dgm:pt modelId="{2E1530B9-18B7-5644-898C-E21FDF1E94D9}" type="pres">
      <dgm:prSet presAssocID="{BAE3E639-1C4F-5A48-B363-36B98C4FA747}" presName="accent_3" presStyleCnt="0"/>
      <dgm:spPr/>
    </dgm:pt>
    <dgm:pt modelId="{980D86A3-4B6E-EC4D-9CF6-BF04F4BC15D9}" type="pres">
      <dgm:prSet presAssocID="{BAE3E639-1C4F-5A48-B363-36B98C4FA747}" presName="accentRepeatNode" presStyleLbl="solidFgAcc1" presStyleIdx="2" presStyleCnt="7"/>
      <dgm:spPr/>
    </dgm:pt>
    <dgm:pt modelId="{88FA65AD-6564-A24B-80FB-745F3BB2C6EE}" type="pres">
      <dgm:prSet presAssocID="{6EFE0D4B-01B2-4743-886D-E2A76A589DE3}" presName="text_4" presStyleLbl="node1" presStyleIdx="3" presStyleCnt="7">
        <dgm:presLayoutVars>
          <dgm:bulletEnabled val="1"/>
        </dgm:presLayoutVars>
      </dgm:prSet>
      <dgm:spPr/>
    </dgm:pt>
    <dgm:pt modelId="{A5ECB1F0-F685-654D-9832-10A486C4F7FF}" type="pres">
      <dgm:prSet presAssocID="{6EFE0D4B-01B2-4743-886D-E2A76A589DE3}" presName="accent_4" presStyleCnt="0"/>
      <dgm:spPr/>
    </dgm:pt>
    <dgm:pt modelId="{3362F250-795F-5B4C-836B-CAAE93DB490D}" type="pres">
      <dgm:prSet presAssocID="{6EFE0D4B-01B2-4743-886D-E2A76A589DE3}" presName="accentRepeatNode" presStyleLbl="solidFgAcc1" presStyleIdx="3" presStyleCnt="7"/>
      <dgm:spPr/>
    </dgm:pt>
    <dgm:pt modelId="{42D96CF8-0779-264E-A46F-5C85C27B5325}" type="pres">
      <dgm:prSet presAssocID="{02D30D85-18F0-BC47-8441-CFE177F002E0}" presName="text_5" presStyleLbl="node1" presStyleIdx="4" presStyleCnt="7">
        <dgm:presLayoutVars>
          <dgm:bulletEnabled val="1"/>
        </dgm:presLayoutVars>
      </dgm:prSet>
      <dgm:spPr/>
    </dgm:pt>
    <dgm:pt modelId="{CE72B95B-C97D-9D4C-9AD4-09446A67B668}" type="pres">
      <dgm:prSet presAssocID="{02D30D85-18F0-BC47-8441-CFE177F002E0}" presName="accent_5" presStyleCnt="0"/>
      <dgm:spPr/>
    </dgm:pt>
    <dgm:pt modelId="{B478BD89-1E14-2842-9CBB-BFE16DD9DBFE}" type="pres">
      <dgm:prSet presAssocID="{02D30D85-18F0-BC47-8441-CFE177F002E0}" presName="accentRepeatNode" presStyleLbl="solidFgAcc1" presStyleIdx="4" presStyleCnt="7"/>
      <dgm:spPr/>
    </dgm:pt>
    <dgm:pt modelId="{A648DA07-2C0C-B347-A375-A6A2C2A393F3}" type="pres">
      <dgm:prSet presAssocID="{FDFCD9D0-AE37-C54B-B0D4-6BDAF4CC0583}" presName="text_6" presStyleLbl="node1" presStyleIdx="5" presStyleCnt="7">
        <dgm:presLayoutVars>
          <dgm:bulletEnabled val="1"/>
        </dgm:presLayoutVars>
      </dgm:prSet>
      <dgm:spPr/>
    </dgm:pt>
    <dgm:pt modelId="{ED28C22A-42FD-8544-95C5-A2B2A3575F48}" type="pres">
      <dgm:prSet presAssocID="{FDFCD9D0-AE37-C54B-B0D4-6BDAF4CC0583}" presName="accent_6" presStyleCnt="0"/>
      <dgm:spPr/>
    </dgm:pt>
    <dgm:pt modelId="{542F858D-7C09-DD4D-8B3C-5CCB7ED4CBA6}" type="pres">
      <dgm:prSet presAssocID="{FDFCD9D0-AE37-C54B-B0D4-6BDAF4CC0583}" presName="accentRepeatNode" presStyleLbl="solidFgAcc1" presStyleIdx="5" presStyleCnt="7"/>
      <dgm:spPr/>
    </dgm:pt>
    <dgm:pt modelId="{BF86C634-36E7-3C43-8F02-1F289AAF2A58}" type="pres">
      <dgm:prSet presAssocID="{5ECCA679-B943-C146-9D2B-ED28768AD07E}" presName="text_7" presStyleLbl="node1" presStyleIdx="6" presStyleCnt="7">
        <dgm:presLayoutVars>
          <dgm:bulletEnabled val="1"/>
        </dgm:presLayoutVars>
      </dgm:prSet>
      <dgm:spPr/>
    </dgm:pt>
    <dgm:pt modelId="{954655F2-196B-724C-B8C2-5BE13C5044E1}" type="pres">
      <dgm:prSet presAssocID="{5ECCA679-B943-C146-9D2B-ED28768AD07E}" presName="accent_7" presStyleCnt="0"/>
      <dgm:spPr/>
    </dgm:pt>
    <dgm:pt modelId="{B8D9B2CF-6974-A940-BE9D-E820733F5744}" type="pres">
      <dgm:prSet presAssocID="{5ECCA679-B943-C146-9D2B-ED28768AD07E}" presName="accentRepeatNode" presStyleLbl="solidFgAcc1" presStyleIdx="6" presStyleCnt="7"/>
      <dgm:spPr/>
    </dgm:pt>
  </dgm:ptLst>
  <dgm:cxnLst>
    <dgm:cxn modelId="{9E703413-67E0-0D4B-B802-2B02848D104C}" type="presOf" srcId="{BAE3E639-1C4F-5A48-B363-36B98C4FA747}" destId="{65D1A37A-C5D0-8C4A-9F39-CBABE9F455E6}" srcOrd="0" destOrd="0" presId="urn:microsoft.com/office/officeart/2008/layout/VerticalCurvedList"/>
    <dgm:cxn modelId="{B4EBF240-15FE-4C49-94C4-AAD9A00C1D73}" srcId="{917FC986-49FB-6748-88FB-7D935D7A2F83}" destId="{FDFCD9D0-AE37-C54B-B0D4-6BDAF4CC0583}" srcOrd="5" destOrd="0" parTransId="{B10C28BF-ECFF-CE47-A334-7031A51ACBEE}" sibTransId="{38AB53B2-2E01-0F44-BC01-907B043150FC}"/>
    <dgm:cxn modelId="{8C950741-F9C6-2840-B08A-8EAA578E3C69}" srcId="{917FC986-49FB-6748-88FB-7D935D7A2F83}" destId="{50B8ECB8-4726-554D-A086-1B4FD703E720}" srcOrd="8" destOrd="0" parTransId="{F106F81C-AF44-9E4E-889D-0705663A7110}" sibTransId="{AA851F6E-E61F-AB49-8A4F-0BD8D204CE84}"/>
    <dgm:cxn modelId="{19DE2158-D0EF-4645-BB87-FFB314CB6429}" type="presOf" srcId="{FDFCD9D0-AE37-C54B-B0D4-6BDAF4CC0583}" destId="{A648DA07-2C0C-B347-A375-A6A2C2A393F3}" srcOrd="0" destOrd="0" presId="urn:microsoft.com/office/officeart/2008/layout/VerticalCurvedList"/>
    <dgm:cxn modelId="{4280F164-7DDD-004C-B416-A858423FEBCB}" type="presOf" srcId="{6EFE0D4B-01B2-4743-886D-E2A76A589DE3}" destId="{88FA65AD-6564-A24B-80FB-745F3BB2C6EE}" srcOrd="0" destOrd="0" presId="urn:microsoft.com/office/officeart/2008/layout/VerticalCurvedList"/>
    <dgm:cxn modelId="{60CD6E78-73E1-B748-B59A-BA34240110DD}" srcId="{917FC986-49FB-6748-88FB-7D935D7A2F83}" destId="{6EFE0D4B-01B2-4743-886D-E2A76A589DE3}" srcOrd="3" destOrd="0" parTransId="{74F0173C-2488-EF45-9677-B83662C0B38C}" sibTransId="{FF41C0C9-3F04-F645-9CF2-167D420D9F43}"/>
    <dgm:cxn modelId="{F4717578-CD8A-1640-A6CA-1980199F0E19}" srcId="{917FC986-49FB-6748-88FB-7D935D7A2F83}" destId="{BAE3E639-1C4F-5A48-B363-36B98C4FA747}" srcOrd="2" destOrd="0" parTransId="{618BD53E-8B99-9942-9293-AC3C861BC0FB}" sibTransId="{AE261A28-B4AC-E448-87DC-841BFC29C1D1}"/>
    <dgm:cxn modelId="{64CDB782-1CA4-3442-83D4-A08069841378}" type="presOf" srcId="{5DF667FA-796F-1C4E-8816-056DF28C2A2B}" destId="{9610E9F2-C3CC-214B-969D-239C8CDC1434}" srcOrd="0" destOrd="0" presId="urn:microsoft.com/office/officeart/2008/layout/VerticalCurvedList"/>
    <dgm:cxn modelId="{11A40B89-6A02-9A43-8206-A9E511094E08}" srcId="{917FC986-49FB-6748-88FB-7D935D7A2F83}" destId="{5ECCA679-B943-C146-9D2B-ED28768AD07E}" srcOrd="6" destOrd="0" parTransId="{61D899B5-A46A-6547-82B8-9A034BBB9B68}" sibTransId="{5168DA84-EEA0-1C49-8E0F-AB6CC7DE47B8}"/>
    <dgm:cxn modelId="{64B82990-3728-8642-8BDF-1146759D22D5}" srcId="{917FC986-49FB-6748-88FB-7D935D7A2F83}" destId="{02D30D85-18F0-BC47-8441-CFE177F002E0}" srcOrd="4" destOrd="0" parTransId="{56203BA0-2288-0941-B1B7-4B8E832293B2}" sibTransId="{33710421-BA63-B04E-A3BF-B9C73421A5FA}"/>
    <dgm:cxn modelId="{B95C4795-3DF3-DB40-8852-858A7970E9F5}" srcId="{917FC986-49FB-6748-88FB-7D935D7A2F83}" destId="{1BAE60F4-4BF4-9447-97DA-A71FEB6B2418}" srcOrd="1" destOrd="0" parTransId="{D6F59CF5-B459-434A-B54F-53485FAC46A6}" sibTransId="{98AA343E-7133-8148-AD02-0127E99BC859}"/>
    <dgm:cxn modelId="{269686A2-69B5-294A-A674-6DD0C185993D}" type="presOf" srcId="{917FC986-49FB-6748-88FB-7D935D7A2F83}" destId="{9B3BF990-0916-B145-B293-20B6C4AC918C}" srcOrd="0" destOrd="0" presId="urn:microsoft.com/office/officeart/2008/layout/VerticalCurvedList"/>
    <dgm:cxn modelId="{C09B58B6-95FA-8443-8D2D-00E8E218194C}" srcId="{917FC986-49FB-6748-88FB-7D935D7A2F83}" destId="{37C56032-633B-6B44-B421-CFCB69663EF2}" srcOrd="7" destOrd="0" parTransId="{DC285243-A42A-1749-A35D-65D1238EE199}" sibTransId="{CDFBEE4B-4FBB-994E-9650-C5001B4BB4F4}"/>
    <dgm:cxn modelId="{62F466B9-4626-B34B-AEC8-D59121CC19C5}" type="presOf" srcId="{1BAE60F4-4BF4-9447-97DA-A71FEB6B2418}" destId="{F67ED023-2BA5-4647-80B4-3A36F51C363E}" srcOrd="0" destOrd="0" presId="urn:microsoft.com/office/officeart/2008/layout/VerticalCurvedList"/>
    <dgm:cxn modelId="{7D8590C8-2CE3-3443-9ACC-D05305A9FF09}" srcId="{917FC986-49FB-6748-88FB-7D935D7A2F83}" destId="{5DF667FA-796F-1C4E-8816-056DF28C2A2B}" srcOrd="0" destOrd="0" parTransId="{EB66635E-586B-764B-AF69-843A2B1287D2}" sibTransId="{C81011FC-1140-3A41-9866-9C44F910DB7E}"/>
    <dgm:cxn modelId="{60FA1CCA-90E4-3A43-AFDD-AB3BD5C3BCE4}" type="presOf" srcId="{C81011FC-1140-3A41-9866-9C44F910DB7E}" destId="{FC5EC884-959D-1240-9640-5A0E6F492342}" srcOrd="0" destOrd="0" presId="urn:microsoft.com/office/officeart/2008/layout/VerticalCurvedList"/>
    <dgm:cxn modelId="{D5A896D2-FB41-A649-AEE4-74DD443F5776}" type="presOf" srcId="{5ECCA679-B943-C146-9D2B-ED28768AD07E}" destId="{BF86C634-36E7-3C43-8F02-1F289AAF2A58}" srcOrd="0" destOrd="0" presId="urn:microsoft.com/office/officeart/2008/layout/VerticalCurvedList"/>
    <dgm:cxn modelId="{496002F7-2A89-E742-AFEB-2AADC915A17F}" type="presOf" srcId="{02D30D85-18F0-BC47-8441-CFE177F002E0}" destId="{42D96CF8-0779-264E-A46F-5C85C27B5325}" srcOrd="0" destOrd="0" presId="urn:microsoft.com/office/officeart/2008/layout/VerticalCurvedList"/>
    <dgm:cxn modelId="{16B9B632-7E56-E34C-A50A-181505D20F27}" type="presParOf" srcId="{9B3BF990-0916-B145-B293-20B6C4AC918C}" destId="{5E161EB9-4491-CB42-A0A3-35249571CC8B}" srcOrd="0" destOrd="0" presId="urn:microsoft.com/office/officeart/2008/layout/VerticalCurvedList"/>
    <dgm:cxn modelId="{F4AD29EC-E8DE-0341-A4EF-9ADD3B4256EC}" type="presParOf" srcId="{5E161EB9-4491-CB42-A0A3-35249571CC8B}" destId="{094B652F-A3C8-B349-A3B1-05D02B899B70}" srcOrd="0" destOrd="0" presId="urn:microsoft.com/office/officeart/2008/layout/VerticalCurvedList"/>
    <dgm:cxn modelId="{374DEEF4-6758-1644-9917-513A66F1433D}" type="presParOf" srcId="{094B652F-A3C8-B349-A3B1-05D02B899B70}" destId="{95CED681-5939-2C41-8F32-EEF7AC5FCC68}" srcOrd="0" destOrd="0" presId="urn:microsoft.com/office/officeart/2008/layout/VerticalCurvedList"/>
    <dgm:cxn modelId="{4B7FD6A6-1CD7-A849-B253-36CBBDF482CC}" type="presParOf" srcId="{094B652F-A3C8-B349-A3B1-05D02B899B70}" destId="{FC5EC884-959D-1240-9640-5A0E6F492342}" srcOrd="1" destOrd="0" presId="urn:microsoft.com/office/officeart/2008/layout/VerticalCurvedList"/>
    <dgm:cxn modelId="{44530929-C06D-8941-A223-F63AFD4F59A9}" type="presParOf" srcId="{094B652F-A3C8-B349-A3B1-05D02B899B70}" destId="{6A7CD061-ACAA-A147-82C0-F5B39B821C2C}" srcOrd="2" destOrd="0" presId="urn:microsoft.com/office/officeart/2008/layout/VerticalCurvedList"/>
    <dgm:cxn modelId="{07DAFF41-9E1D-264C-AA37-2BC48ED8E1A0}" type="presParOf" srcId="{094B652F-A3C8-B349-A3B1-05D02B899B70}" destId="{9FCB25AA-03FD-FA4F-B01F-E68B58E6A8B3}" srcOrd="3" destOrd="0" presId="urn:microsoft.com/office/officeart/2008/layout/VerticalCurvedList"/>
    <dgm:cxn modelId="{8BAD7FA8-3AF4-8E4B-84B5-D6A9AAEFBC38}" type="presParOf" srcId="{5E161EB9-4491-CB42-A0A3-35249571CC8B}" destId="{9610E9F2-C3CC-214B-969D-239C8CDC1434}" srcOrd="1" destOrd="0" presId="urn:microsoft.com/office/officeart/2008/layout/VerticalCurvedList"/>
    <dgm:cxn modelId="{4A51E152-6EE4-9E4A-A08B-163E6B26E49B}" type="presParOf" srcId="{5E161EB9-4491-CB42-A0A3-35249571CC8B}" destId="{7A6A3ECF-14EE-5849-98CA-8256B533CC6F}" srcOrd="2" destOrd="0" presId="urn:microsoft.com/office/officeart/2008/layout/VerticalCurvedList"/>
    <dgm:cxn modelId="{12AF3E69-7893-EB46-B852-2A369305A2AF}" type="presParOf" srcId="{7A6A3ECF-14EE-5849-98CA-8256B533CC6F}" destId="{9F27658D-C607-D648-A907-4259EB86A18A}" srcOrd="0" destOrd="0" presId="urn:microsoft.com/office/officeart/2008/layout/VerticalCurvedList"/>
    <dgm:cxn modelId="{D31D620C-978B-4047-A6C0-61FE66995463}" type="presParOf" srcId="{5E161EB9-4491-CB42-A0A3-35249571CC8B}" destId="{F67ED023-2BA5-4647-80B4-3A36F51C363E}" srcOrd="3" destOrd="0" presId="urn:microsoft.com/office/officeart/2008/layout/VerticalCurvedList"/>
    <dgm:cxn modelId="{B9DE781D-A1F8-B841-917D-E4733EF450F1}" type="presParOf" srcId="{5E161EB9-4491-CB42-A0A3-35249571CC8B}" destId="{BA896DC4-7F9D-6949-ACA3-09EC993D26C0}" srcOrd="4" destOrd="0" presId="urn:microsoft.com/office/officeart/2008/layout/VerticalCurvedList"/>
    <dgm:cxn modelId="{95F6F641-7C04-9345-90D1-09AF8938CEC7}" type="presParOf" srcId="{BA896DC4-7F9D-6949-ACA3-09EC993D26C0}" destId="{1599C83F-4F4E-6942-B456-B369A158FDFC}" srcOrd="0" destOrd="0" presId="urn:microsoft.com/office/officeart/2008/layout/VerticalCurvedList"/>
    <dgm:cxn modelId="{8332FECA-5203-EB4F-9204-EDBA25C9E42A}" type="presParOf" srcId="{5E161EB9-4491-CB42-A0A3-35249571CC8B}" destId="{65D1A37A-C5D0-8C4A-9F39-CBABE9F455E6}" srcOrd="5" destOrd="0" presId="urn:microsoft.com/office/officeart/2008/layout/VerticalCurvedList"/>
    <dgm:cxn modelId="{1C7348E2-DBCE-7240-B09D-99E92E818021}" type="presParOf" srcId="{5E161EB9-4491-CB42-A0A3-35249571CC8B}" destId="{2E1530B9-18B7-5644-898C-E21FDF1E94D9}" srcOrd="6" destOrd="0" presId="urn:microsoft.com/office/officeart/2008/layout/VerticalCurvedList"/>
    <dgm:cxn modelId="{2AEFC125-ECC3-BB4C-829E-B2D995FF0B64}" type="presParOf" srcId="{2E1530B9-18B7-5644-898C-E21FDF1E94D9}" destId="{980D86A3-4B6E-EC4D-9CF6-BF04F4BC15D9}" srcOrd="0" destOrd="0" presId="urn:microsoft.com/office/officeart/2008/layout/VerticalCurvedList"/>
    <dgm:cxn modelId="{73DB5E04-1B3B-BE46-AAD0-8F8A91CFC6B6}" type="presParOf" srcId="{5E161EB9-4491-CB42-A0A3-35249571CC8B}" destId="{88FA65AD-6564-A24B-80FB-745F3BB2C6EE}" srcOrd="7" destOrd="0" presId="urn:microsoft.com/office/officeart/2008/layout/VerticalCurvedList"/>
    <dgm:cxn modelId="{B6E2DE24-2465-3042-A0AE-582525434164}" type="presParOf" srcId="{5E161EB9-4491-CB42-A0A3-35249571CC8B}" destId="{A5ECB1F0-F685-654D-9832-10A486C4F7FF}" srcOrd="8" destOrd="0" presId="urn:microsoft.com/office/officeart/2008/layout/VerticalCurvedList"/>
    <dgm:cxn modelId="{3E68DF1C-CFEF-2E4A-95C0-D0A616329433}" type="presParOf" srcId="{A5ECB1F0-F685-654D-9832-10A486C4F7FF}" destId="{3362F250-795F-5B4C-836B-CAAE93DB490D}" srcOrd="0" destOrd="0" presId="urn:microsoft.com/office/officeart/2008/layout/VerticalCurvedList"/>
    <dgm:cxn modelId="{0EF03E85-6B4B-274F-981C-FCCE2C4539CE}" type="presParOf" srcId="{5E161EB9-4491-CB42-A0A3-35249571CC8B}" destId="{42D96CF8-0779-264E-A46F-5C85C27B5325}" srcOrd="9" destOrd="0" presId="urn:microsoft.com/office/officeart/2008/layout/VerticalCurvedList"/>
    <dgm:cxn modelId="{C05D2EF9-8D78-8E45-AEA3-0C4D12CE7983}" type="presParOf" srcId="{5E161EB9-4491-CB42-A0A3-35249571CC8B}" destId="{CE72B95B-C97D-9D4C-9AD4-09446A67B668}" srcOrd="10" destOrd="0" presId="urn:microsoft.com/office/officeart/2008/layout/VerticalCurvedList"/>
    <dgm:cxn modelId="{074E5332-0552-EB40-AF67-382FAB0AE9EC}" type="presParOf" srcId="{CE72B95B-C97D-9D4C-9AD4-09446A67B668}" destId="{B478BD89-1E14-2842-9CBB-BFE16DD9DBFE}" srcOrd="0" destOrd="0" presId="urn:microsoft.com/office/officeart/2008/layout/VerticalCurvedList"/>
    <dgm:cxn modelId="{96F11586-D33F-7E43-ABFC-D1078AD80B74}" type="presParOf" srcId="{5E161EB9-4491-CB42-A0A3-35249571CC8B}" destId="{A648DA07-2C0C-B347-A375-A6A2C2A393F3}" srcOrd="11" destOrd="0" presId="urn:microsoft.com/office/officeart/2008/layout/VerticalCurvedList"/>
    <dgm:cxn modelId="{D5906F3F-3DC0-0941-AAA9-7183CA3333B4}" type="presParOf" srcId="{5E161EB9-4491-CB42-A0A3-35249571CC8B}" destId="{ED28C22A-42FD-8544-95C5-A2B2A3575F48}" srcOrd="12" destOrd="0" presId="urn:microsoft.com/office/officeart/2008/layout/VerticalCurvedList"/>
    <dgm:cxn modelId="{9F16C741-C1CC-F54B-B7A1-E81A2FEFFF9C}" type="presParOf" srcId="{ED28C22A-42FD-8544-95C5-A2B2A3575F48}" destId="{542F858D-7C09-DD4D-8B3C-5CCB7ED4CBA6}" srcOrd="0" destOrd="0" presId="urn:microsoft.com/office/officeart/2008/layout/VerticalCurvedList"/>
    <dgm:cxn modelId="{6DB9E4D9-34F5-0649-B5FE-B174ED4867A1}" type="presParOf" srcId="{5E161EB9-4491-CB42-A0A3-35249571CC8B}" destId="{BF86C634-36E7-3C43-8F02-1F289AAF2A58}" srcOrd="13" destOrd="0" presId="urn:microsoft.com/office/officeart/2008/layout/VerticalCurvedList"/>
    <dgm:cxn modelId="{7D46758F-31EB-9841-867D-BCA096EC1656}" type="presParOf" srcId="{5E161EB9-4491-CB42-A0A3-35249571CC8B}" destId="{954655F2-196B-724C-B8C2-5BE13C5044E1}" srcOrd="14" destOrd="0" presId="urn:microsoft.com/office/officeart/2008/layout/VerticalCurvedList"/>
    <dgm:cxn modelId="{ECD6A230-8F98-284F-9F34-FA1908B10CF1}" type="presParOf" srcId="{954655F2-196B-724C-B8C2-5BE13C5044E1}" destId="{B8D9B2CF-6974-A940-BE9D-E820733F57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42E42B-53DB-AA47-8EC3-6502605028EE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1FA2320-EF80-B94A-A76A-B70C0ECEC63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1</a:t>
          </a:r>
          <a:endParaRPr lang="en-MK">
            <a:solidFill>
              <a:schemeClr val="tx1"/>
            </a:solidFill>
          </a:endParaRPr>
        </a:p>
      </dgm:t>
    </dgm:pt>
    <dgm:pt modelId="{8F5F7B0C-C26A-D046-AC3C-80D1E17F477C}" type="par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1F7B02-D03F-C24B-9BB4-5ABA799B5AB5}" type="sib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2285C-E6AE-7049-8D75-BAEDF4537FA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FCCB77CD-F536-6C44-BCE9-1F17ECB1EB38}" type="par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8BD4E7-D5A3-344A-BE08-6D7B4E4BA4B3}" type="sib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BC4196-B63D-DD48-A002-4DD1F6D2973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skills &amp; principles </a:t>
          </a:r>
          <a:endParaRPr lang="en-MK">
            <a:solidFill>
              <a:schemeClr val="tx1"/>
            </a:solidFill>
          </a:endParaRPr>
        </a:p>
      </dgm:t>
    </dgm:pt>
    <dgm:pt modelId="{2F712F62-1AEA-BD46-B6CC-142CBA19660B}" type="par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3C3AB-E170-3441-B568-C585BF29CA8B}" type="sib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F6AB21A-D903-C14D-A5E5-66F1E5B833F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Defining FAIR learning objects</a:t>
          </a:r>
          <a:endParaRPr lang="en-MK" dirty="0">
            <a:solidFill>
              <a:schemeClr val="tx1"/>
            </a:solidFill>
          </a:endParaRPr>
        </a:p>
      </dgm:t>
    </dgm:pt>
    <dgm:pt modelId="{BB6A43E2-41BD-044B-AAF5-1B7F9F00C118}" type="par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4F705D2-88F3-D245-B3B8-01B9CC874D7C}" type="sib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9E7A05-9631-6E4F-80A6-79E60F74288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Discover</a:t>
          </a:r>
          <a:endParaRPr lang="en-MK">
            <a:solidFill>
              <a:schemeClr val="tx1"/>
            </a:solidFill>
          </a:endParaRPr>
        </a:p>
      </dgm:t>
    </dgm:pt>
    <dgm:pt modelId="{BE740806-9E17-3D46-B488-4B0FA3A858B3}" type="par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6CA7A5-7CD6-2E4E-AD11-4F12656DBA8C}" type="sib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5E10DE-5F7B-F847-80C5-DDE972A84E8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Reuse existing learning materials</a:t>
          </a:r>
          <a:endParaRPr lang="en-MK" dirty="0">
            <a:solidFill>
              <a:schemeClr val="tx1"/>
            </a:solidFill>
          </a:endParaRPr>
        </a:p>
      </dgm:t>
    </dgm:pt>
    <dgm:pt modelId="{C1D76F12-C76C-3440-8C7E-8E2BE26DF516}" type="par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350290-F2DF-DC45-978D-F7A8557866FE}" type="sib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964D32-1230-C14D-868A-D94B2060C4B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Day 2</a:t>
          </a:r>
          <a:endParaRPr lang="en-MK" dirty="0">
            <a:solidFill>
              <a:schemeClr val="tx1"/>
            </a:solidFill>
          </a:endParaRPr>
        </a:p>
      </dgm:t>
    </dgm:pt>
    <dgm:pt modelId="{75F62F68-72CC-A549-BDDF-431E83067AE6}" type="par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6DE62B-A866-4642-937B-88AE096DD576}" type="sib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80AA20-AC04-1D4F-874F-A19CE30EE05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Produce</a:t>
          </a:r>
          <a:endParaRPr lang="en-MK">
            <a:solidFill>
              <a:schemeClr val="tx1"/>
            </a:solidFill>
          </a:endParaRPr>
        </a:p>
      </dgm:t>
    </dgm:pt>
    <dgm:pt modelId="{F3F6F5EE-CB6F-8144-824A-EA69B5CD9644}" type="par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62C8-A1AD-C745-833E-27A3AD2E2375}" type="sib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6784B-B804-054B-96AC-54FE0E3C1F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 and Formats</a:t>
          </a:r>
          <a:endParaRPr lang="en-MK" dirty="0">
            <a:solidFill>
              <a:schemeClr val="tx1"/>
            </a:solidFill>
          </a:endParaRPr>
        </a:p>
      </dgm:t>
    </dgm:pt>
    <dgm:pt modelId="{A8E814AD-F071-0A49-9589-88359A71223C}" type="par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22B1B4-BEFA-4140-B3D4-7CEEABFE80C2}" type="sib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0BCC9-134B-6B49-81C7-F2924A120B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</a:t>
          </a:r>
          <a:endParaRPr lang="en-MK" dirty="0">
            <a:solidFill>
              <a:schemeClr val="tx1"/>
            </a:solidFill>
          </a:endParaRPr>
        </a:p>
      </dgm:t>
    </dgm:pt>
    <dgm:pt modelId="{5AE0AE15-6773-8243-9557-3A590E854F18}" type="par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CC85EA-28B5-EC44-85FD-B48C0809FACE}" type="sib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757D7C4-612F-544D-91D0-944B3E87CF5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3</a:t>
          </a:r>
          <a:endParaRPr lang="en-MK">
            <a:solidFill>
              <a:schemeClr val="tx1"/>
            </a:solidFill>
          </a:endParaRPr>
        </a:p>
      </dgm:t>
    </dgm:pt>
    <dgm:pt modelId="{C8F2498D-629C-5640-B6AD-C95198525B12}" type="par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02A202-9D48-6740-B14E-D9B3446798AC}" type="sib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7D74CB-1483-A84E-8D29-8657488968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Publish</a:t>
          </a:r>
          <a:endParaRPr lang="en-MK">
            <a:solidFill>
              <a:schemeClr val="tx1"/>
            </a:solidFill>
          </a:endParaRPr>
        </a:p>
      </dgm:t>
    </dgm:pt>
    <dgm:pt modelId="{A7F414C2-F941-374F-AD37-252E59806E39}" type="par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BADBB2-587B-7041-8A77-FD809DC2C0EA}" type="sib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9F9A7D-0D4F-EC49-8EFE-B2D49ED86A2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A2962ADA-F5EA-0B4F-9232-A767E33FB011}" type="par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EA798F-0EEA-DF47-BBBF-8CE03DF88707}" type="sib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F1F952-333A-9B41-8A41-737A0C144B3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Publish in </a:t>
          </a:r>
          <a:r>
            <a:rPr lang="en-GB" dirty="0" err="1">
              <a:solidFill>
                <a:schemeClr val="tx1"/>
              </a:solidFill>
            </a:rPr>
            <a:t>Zenodo</a:t>
          </a:r>
          <a:endParaRPr lang="en-MK" dirty="0">
            <a:solidFill>
              <a:schemeClr val="tx1"/>
            </a:solidFill>
          </a:endParaRPr>
        </a:p>
      </dgm:t>
    </dgm:pt>
    <dgm:pt modelId="{CBFDCFD1-5C4B-5347-9B94-601AD76C7323}" type="par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6999C2-6C87-E346-9B8D-61E0920EFF50}" type="sib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E0A0AB-6993-E84B-8C90-F9DE21F84F4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Verify</a:t>
          </a:r>
          <a:endParaRPr lang="en-MK" dirty="0">
            <a:solidFill>
              <a:schemeClr val="tx1"/>
            </a:solidFill>
          </a:endParaRPr>
        </a:p>
      </dgm:t>
    </dgm:pt>
    <dgm:pt modelId="{8E42BAF8-E49A-DF42-BA43-E0B1939C1EFF}" type="par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A1FC-4431-8746-BF2C-24CCBEFB28A3}" type="sib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7303E-5F6A-EE45-B5F6-FCAB4638019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 assessment</a:t>
          </a:r>
          <a:endParaRPr lang="en-MK" dirty="0">
            <a:solidFill>
              <a:schemeClr val="tx1"/>
            </a:solidFill>
          </a:endParaRPr>
        </a:p>
      </dgm:t>
    </dgm:pt>
    <dgm:pt modelId="{DDF80F9E-FBAB-B047-8F56-AE0DB304E31F}" type="par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BFB53C-B4A0-144A-B04A-2FFBCCB3DF7B}" type="sib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98067E-77B7-BB4F-9E87-AB26606C4D2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Design</a:t>
          </a:r>
          <a:endParaRPr lang="en-MK" dirty="0">
            <a:solidFill>
              <a:schemeClr val="tx1"/>
            </a:solidFill>
          </a:endParaRPr>
        </a:p>
      </dgm:t>
    </dgm:pt>
    <dgm:pt modelId="{35393DC8-61D1-154D-876B-62C820403E5D}" type="parTrans" cxnId="{CD233B48-E355-8D47-ADAD-8F3704B3734C}">
      <dgm:prSet/>
      <dgm:spPr/>
    </dgm:pt>
    <dgm:pt modelId="{5447FA89-C02E-2646-A6E5-97E3455BBA85}" type="sibTrans" cxnId="{CD233B48-E355-8D47-ADAD-8F3704B3734C}">
      <dgm:prSet/>
      <dgm:spPr/>
    </dgm:pt>
    <dgm:pt modelId="{F3DF62CE-C0D9-BF4F-8156-66CCB4D7D4D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Concept Map</a:t>
          </a:r>
          <a:endParaRPr lang="en-MK" dirty="0">
            <a:solidFill>
              <a:schemeClr val="tx1"/>
            </a:solidFill>
          </a:endParaRPr>
        </a:p>
      </dgm:t>
    </dgm:pt>
    <dgm:pt modelId="{F25BFE20-29B1-D24D-8A57-BA1D8021EFC6}" type="parTrans" cxnId="{0BD7860A-6735-544E-90D2-E765B06B057C}">
      <dgm:prSet/>
      <dgm:spPr/>
      <dgm:t>
        <a:bodyPr/>
        <a:lstStyle/>
        <a:p>
          <a:endParaRPr lang="en-GB"/>
        </a:p>
      </dgm:t>
    </dgm:pt>
    <dgm:pt modelId="{EDB1E6B5-DB5E-2E44-9675-0E642031C349}" type="sibTrans" cxnId="{0BD7860A-6735-544E-90D2-E765B06B057C}">
      <dgm:prSet/>
      <dgm:spPr/>
      <dgm:t>
        <a:bodyPr/>
        <a:lstStyle/>
        <a:p>
          <a:endParaRPr lang="en-GB"/>
        </a:p>
      </dgm:t>
    </dgm:pt>
    <dgm:pt modelId="{637AA28B-B262-1B41-880F-9ED8860954B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Licences &amp; Attribution</a:t>
          </a:r>
          <a:endParaRPr lang="en-MK" dirty="0">
            <a:solidFill>
              <a:schemeClr val="tx1"/>
            </a:solidFill>
          </a:endParaRPr>
        </a:p>
      </dgm:t>
    </dgm:pt>
    <dgm:pt modelId="{C43AF173-1D5E-5240-8594-4AEA35A990E8}" type="parTrans" cxnId="{7460E5F8-48BD-4045-BC91-57270B651001}">
      <dgm:prSet/>
      <dgm:spPr/>
      <dgm:t>
        <a:bodyPr/>
        <a:lstStyle/>
        <a:p>
          <a:endParaRPr lang="en-GB"/>
        </a:p>
      </dgm:t>
    </dgm:pt>
    <dgm:pt modelId="{2F96BC90-DCDF-AE43-9718-C368E8D4347E}" type="sibTrans" cxnId="{7460E5F8-48BD-4045-BC91-57270B651001}">
      <dgm:prSet/>
      <dgm:spPr/>
      <dgm:t>
        <a:bodyPr/>
        <a:lstStyle/>
        <a:p>
          <a:endParaRPr lang="en-GB"/>
        </a:p>
      </dgm:t>
    </dgm:pt>
    <dgm:pt modelId="{F51E9B1C-CF19-5E4D-8908-9C1FF0902BD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Structure the materials</a:t>
          </a:r>
          <a:endParaRPr lang="en-MK" dirty="0">
            <a:solidFill>
              <a:schemeClr val="tx1"/>
            </a:solidFill>
          </a:endParaRPr>
        </a:p>
      </dgm:t>
    </dgm:pt>
    <dgm:pt modelId="{B741D20D-A137-0E48-93FE-050F09D37E6A}" type="parTrans" cxnId="{1FCAB0C7-27F0-274B-A871-B65071AE5FDE}">
      <dgm:prSet/>
      <dgm:spPr/>
      <dgm:t>
        <a:bodyPr/>
        <a:lstStyle/>
        <a:p>
          <a:endParaRPr lang="en-GB"/>
        </a:p>
      </dgm:t>
    </dgm:pt>
    <dgm:pt modelId="{F659F262-531E-9349-9D16-32A7EE39A4F0}" type="sibTrans" cxnId="{1FCAB0C7-27F0-274B-A871-B65071AE5FDE}">
      <dgm:prSet/>
      <dgm:spPr/>
      <dgm:t>
        <a:bodyPr/>
        <a:lstStyle/>
        <a:p>
          <a:endParaRPr lang="en-GB"/>
        </a:p>
      </dgm:t>
    </dgm:pt>
    <dgm:pt modelId="{DED5F399-FE29-0849-8E6F-1471E131924F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Collaboration</a:t>
          </a:r>
        </a:p>
      </dgm:t>
    </dgm:pt>
    <dgm:pt modelId="{63FCF2D2-9EF0-3A43-B005-8766CE9EDF03}" type="parTrans" cxnId="{F918481C-EE1F-4B41-868C-D281C0FAA156}">
      <dgm:prSet/>
      <dgm:spPr/>
    </dgm:pt>
    <dgm:pt modelId="{0021AF2B-72C0-8145-9F23-64792FC47A47}" type="sibTrans" cxnId="{F918481C-EE1F-4B41-868C-D281C0FAA156}">
      <dgm:prSet/>
      <dgm:spPr/>
    </dgm:pt>
    <dgm:pt modelId="{4AF8FCA9-5F48-8143-9F29-1DCA7D3228E1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Alternative approach</a:t>
          </a:r>
        </a:p>
      </dgm:t>
    </dgm:pt>
    <dgm:pt modelId="{FF713C53-71EB-8842-89E9-FB583C76B78A}" type="parTrans" cxnId="{16D84525-8FA1-C540-AA01-76BA3D61352D}">
      <dgm:prSet/>
      <dgm:spPr/>
    </dgm:pt>
    <dgm:pt modelId="{D50BF02A-C66E-C344-B696-DEE80179A9C6}" type="sibTrans" cxnId="{16D84525-8FA1-C540-AA01-76BA3D61352D}">
      <dgm:prSet/>
      <dgm:spPr/>
    </dgm:pt>
    <dgm:pt modelId="{570476FC-5A17-A44A-B678-4F8AEE4CB2D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 Mix</a:t>
          </a:r>
          <a:endParaRPr lang="en-MK" dirty="0">
            <a:solidFill>
              <a:schemeClr val="tx1"/>
            </a:solidFill>
          </a:endParaRPr>
        </a:p>
      </dgm:t>
    </dgm:pt>
    <dgm:pt modelId="{B657BBB6-A9DB-2743-9995-0AF9299E8D24}" type="parTrans" cxnId="{5287B42F-EF23-C54C-9458-8CC71A7CC8F4}">
      <dgm:prSet/>
      <dgm:spPr/>
    </dgm:pt>
    <dgm:pt modelId="{F0C957AE-3CC5-A241-95A5-D26F73053820}" type="sibTrans" cxnId="{5287B42F-EF23-C54C-9458-8CC71A7CC8F4}">
      <dgm:prSet/>
      <dgm:spPr/>
    </dgm:pt>
    <dgm:pt modelId="{A426E2B0-E333-6744-B90A-D741D367DCB6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Internal QA</a:t>
          </a:r>
        </a:p>
      </dgm:t>
    </dgm:pt>
    <dgm:pt modelId="{3FB5DA73-1C8B-E64D-B0B7-DAE77C248665}" type="sib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86A817-FF84-274A-9F1F-43E4D473419F}" type="par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971AA-1033-384B-A7E9-BBD6241F6262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Continuous Improvement</a:t>
          </a:r>
        </a:p>
      </dgm:t>
    </dgm:pt>
    <dgm:pt modelId="{98C8F843-D0A1-2545-AB81-C0C1F008D801}" type="parTrans" cxnId="{B4991DA9-18AE-1E41-A0CF-9854C36B85C1}">
      <dgm:prSet/>
      <dgm:spPr/>
    </dgm:pt>
    <dgm:pt modelId="{A3E017D9-FAC9-CE45-AC29-520E3248A1DD}" type="sibTrans" cxnId="{B4991DA9-18AE-1E41-A0CF-9854C36B85C1}">
      <dgm:prSet/>
      <dgm:spPr/>
    </dgm:pt>
    <dgm:pt modelId="{55453A5A-4EDE-7041-BF6E-A91E9FEAF96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Develop the content</a:t>
          </a:r>
          <a:endParaRPr lang="en-MK" dirty="0">
            <a:solidFill>
              <a:schemeClr val="tx1"/>
            </a:solidFill>
          </a:endParaRPr>
        </a:p>
      </dgm:t>
    </dgm:pt>
    <dgm:pt modelId="{B4987DCE-779A-5544-A866-DEA0B48E468D}" type="parTrans" cxnId="{019DBECE-6B6B-9D40-ADBF-5D51C6D528E4}">
      <dgm:prSet/>
      <dgm:spPr/>
    </dgm:pt>
    <dgm:pt modelId="{672D7485-AB37-D843-A863-E5FE9FC89B48}" type="sibTrans" cxnId="{019DBECE-6B6B-9D40-ADBF-5D51C6D528E4}">
      <dgm:prSet/>
      <dgm:spPr/>
    </dgm:pt>
    <dgm:pt modelId="{A1FD00C1-70E9-1D47-AE53-48806626F8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Publish in LMS</a:t>
          </a:r>
        </a:p>
      </dgm:t>
    </dgm:pt>
    <dgm:pt modelId="{78D1CD55-E74B-AF43-B6D0-4CB7E9CE31FD}" type="parTrans" cxnId="{1ECF8E37-0719-0B40-93E3-EF8F6D34B98E}">
      <dgm:prSet/>
      <dgm:spPr/>
    </dgm:pt>
    <dgm:pt modelId="{61BBA055-A1FF-D74F-95F6-6A475632B606}" type="sibTrans" cxnId="{1ECF8E37-0719-0B40-93E3-EF8F6D34B98E}">
      <dgm:prSet/>
      <dgm:spPr/>
    </dgm:pt>
    <dgm:pt modelId="{19957F87-057D-5E48-98C7-5645D81AA21A}" type="pres">
      <dgm:prSet presAssocID="{9C42E42B-53DB-AA47-8EC3-6502605028EE}" presName="diagram" presStyleCnt="0">
        <dgm:presLayoutVars>
          <dgm:dir/>
          <dgm:resizeHandles val="exact"/>
        </dgm:presLayoutVars>
      </dgm:prSet>
      <dgm:spPr/>
    </dgm:pt>
    <dgm:pt modelId="{A7ACBABC-F3F7-BC4A-802A-F845A827934E}" type="pres">
      <dgm:prSet presAssocID="{A1FA2320-EF80-B94A-A76A-B70C0ECEC637}" presName="node" presStyleLbl="node1" presStyleIdx="0" presStyleCnt="3" custScaleY="224769">
        <dgm:presLayoutVars>
          <dgm:bulletEnabled val="1"/>
        </dgm:presLayoutVars>
      </dgm:prSet>
      <dgm:spPr/>
    </dgm:pt>
    <dgm:pt modelId="{D5AAA5B0-F363-1C4C-A0F5-8440A6BFBEDA}" type="pres">
      <dgm:prSet presAssocID="{5B1F7B02-D03F-C24B-9BB4-5ABA799B5AB5}" presName="sibTrans" presStyleCnt="0"/>
      <dgm:spPr/>
    </dgm:pt>
    <dgm:pt modelId="{F5968CFE-8B96-5D41-AE43-6E2BC93E90F0}" type="pres">
      <dgm:prSet presAssocID="{A2964D32-1230-C14D-868A-D94B2060C4B9}" presName="node" presStyleLbl="node1" presStyleIdx="1" presStyleCnt="3" custScaleY="244364">
        <dgm:presLayoutVars>
          <dgm:bulletEnabled val="1"/>
        </dgm:presLayoutVars>
      </dgm:prSet>
      <dgm:spPr/>
    </dgm:pt>
    <dgm:pt modelId="{032A6DDE-622B-6B4A-8EF3-B86A57ADA4E1}" type="pres">
      <dgm:prSet presAssocID="{326DE62B-A866-4642-937B-88AE096DD576}" presName="sibTrans" presStyleCnt="0"/>
      <dgm:spPr/>
    </dgm:pt>
    <dgm:pt modelId="{B1B08C1C-B8E4-9046-B89A-1D5435293BC8}" type="pres">
      <dgm:prSet presAssocID="{A757D7C4-612F-544D-91D0-944B3E87CF57}" presName="node" presStyleLbl="node1" presStyleIdx="2" presStyleCnt="3" custScaleY="232037" custLinFactNeighborX="0" custLinFactNeighborY="2566">
        <dgm:presLayoutVars>
          <dgm:bulletEnabled val="1"/>
        </dgm:presLayoutVars>
      </dgm:prSet>
      <dgm:spPr/>
    </dgm:pt>
  </dgm:ptLst>
  <dgm:cxnLst>
    <dgm:cxn modelId="{80A6510A-AE2D-294F-BEFC-18FB7EE7CA43}" type="presOf" srcId="{570476FC-5A17-A44A-B678-4F8AEE4CB2DE}" destId="{F5968CFE-8B96-5D41-AE43-6E2BC93E90F0}" srcOrd="0" destOrd="4" presId="urn:microsoft.com/office/officeart/2005/8/layout/default"/>
    <dgm:cxn modelId="{0BD7860A-6735-544E-90D2-E765B06B057C}" srcId="{F098067E-77B7-BB4F-9E87-AB26606C4D27}" destId="{F3DF62CE-C0D9-BF4F-8156-66CCB4D7D4D6}" srcOrd="0" destOrd="0" parTransId="{F25BFE20-29B1-D24D-8A57-BA1D8021EFC6}" sibTransId="{EDB1E6B5-DB5E-2E44-9675-0E642031C349}"/>
    <dgm:cxn modelId="{E74DE513-8155-0A41-B27D-D1DFE428E42E}" type="presOf" srcId="{F3DF62CE-C0D9-BF4F-8156-66CCB4D7D4D6}" destId="{A7ACBABC-F3F7-BC4A-802A-F845A827934E}" srcOrd="0" destOrd="7" presId="urn:microsoft.com/office/officeart/2005/8/layout/default"/>
    <dgm:cxn modelId="{F918481C-EE1F-4B41-868C-D281C0FAA156}" srcId="{FC80AA20-AC04-1D4F-874F-A19CE30EE05D}" destId="{DED5F399-FE29-0849-8E6F-1471E131924F}" srcOrd="5" destOrd="0" parTransId="{63FCF2D2-9EF0-3A43-B005-8766CE9EDF03}" sibTransId="{0021AF2B-72C0-8145-9F23-64792FC47A47}"/>
    <dgm:cxn modelId="{931DFA1D-1820-364A-9A43-1D034565C364}" srcId="{A757D7C4-612F-544D-91D0-944B3E87CF57}" destId="{61E0A0AB-6993-E84B-8C90-F9DE21F84F4C}" srcOrd="1" destOrd="0" parTransId="{8E42BAF8-E49A-DF42-BA43-E0B1939C1EFF}" sibTransId="{37B2A1FC-4431-8746-BF2C-24CCBEFB28A3}"/>
    <dgm:cxn modelId="{2F8BDF1E-B603-FE43-A008-50223BFC87D3}" type="presOf" srcId="{5B5E10DE-5F7B-F847-80C5-DDE972A84E8C}" destId="{A7ACBABC-F3F7-BC4A-802A-F845A827934E}" srcOrd="0" destOrd="5" presId="urn:microsoft.com/office/officeart/2005/8/layout/default"/>
    <dgm:cxn modelId="{A45E6A1F-9521-3943-94A8-79B003D54EAC}" type="presOf" srcId="{61E0A0AB-6993-E84B-8C90-F9DE21F84F4C}" destId="{B1B08C1C-B8E4-9046-B89A-1D5435293BC8}" srcOrd="0" destOrd="5" presId="urn:microsoft.com/office/officeart/2005/8/layout/default"/>
    <dgm:cxn modelId="{33418D20-3EF7-6D4D-87B2-EFBAC9D7CC45}" type="presOf" srcId="{C49971AA-1033-384B-A7E9-BBD6241F6262}" destId="{B1B08C1C-B8E4-9046-B89A-1D5435293BC8}" srcOrd="0" destOrd="7" presId="urn:microsoft.com/office/officeart/2005/8/layout/default"/>
    <dgm:cxn modelId="{5E649321-D054-FD4F-A33D-0A7BA231F516}" srcId="{7E7D74CB-1483-A84E-8D29-8657488968C2}" destId="{4B9F9A7D-0D4F-EC49-8EFE-B2D49ED86A24}" srcOrd="0" destOrd="0" parTransId="{A2962ADA-F5EA-0B4F-9232-A767E33FB011}" sibTransId="{69EA798F-0EEA-DF47-BBBF-8CE03DF88707}"/>
    <dgm:cxn modelId="{16D84525-8FA1-C540-AA01-76BA3D61352D}" srcId="{FC80AA20-AC04-1D4F-874F-A19CE30EE05D}" destId="{4AF8FCA9-5F48-8143-9F29-1DCA7D3228E1}" srcOrd="6" destOrd="0" parTransId="{FF713C53-71EB-8842-89E9-FB583C76B78A}" sibTransId="{D50BF02A-C66E-C344-B696-DEE80179A9C6}"/>
    <dgm:cxn modelId="{8057272D-C769-5D4E-8D0B-9FBC2192F71C}" type="presOf" srcId="{A426E2B0-E333-6744-B90A-D741D367DCB6}" destId="{F5968CFE-8B96-5D41-AE43-6E2BC93E90F0}" srcOrd="0" destOrd="6" presId="urn:microsoft.com/office/officeart/2005/8/layout/default"/>
    <dgm:cxn modelId="{5287B42F-EF23-C54C-9458-8CC71A7CC8F4}" srcId="{FC80AA20-AC04-1D4F-874F-A19CE30EE05D}" destId="{570476FC-5A17-A44A-B678-4F8AEE4CB2DE}" srcOrd="2" destOrd="0" parTransId="{B657BBB6-A9DB-2743-9995-0AF9299E8D24}" sibTransId="{F0C957AE-3CC5-A241-95A5-D26F73053820}"/>
    <dgm:cxn modelId="{5D707433-CBA3-F94F-9790-0E1556C80F23}" srcId="{A2964D32-1230-C14D-868A-D94B2060C4B9}" destId="{FC80AA20-AC04-1D4F-874F-A19CE30EE05D}" srcOrd="0" destOrd="0" parTransId="{F3F6F5EE-CB6F-8144-824A-EA69B5CD9644}" sibTransId="{D96A62C8-A1AD-C745-833E-27A3AD2E2375}"/>
    <dgm:cxn modelId="{1ECF8E37-0719-0B40-93E3-EF8F6D34B98E}" srcId="{7E7D74CB-1483-A84E-8D29-8657488968C2}" destId="{A1FD00C1-70E9-1D47-AE53-48806626F815}" srcOrd="2" destOrd="0" parTransId="{78D1CD55-E74B-AF43-B6D0-4CB7E9CE31FD}" sibTransId="{61BBA055-A1FF-D74F-95F6-6A475632B606}"/>
    <dgm:cxn modelId="{DACEAA45-B2F7-154C-B624-2604DA6A6794}" type="presOf" srcId="{DED5F399-FE29-0849-8E6F-1471E131924F}" destId="{F5968CFE-8B96-5D41-AE43-6E2BC93E90F0}" srcOrd="0" destOrd="7" presId="urn:microsoft.com/office/officeart/2005/8/layout/default"/>
    <dgm:cxn modelId="{14563748-2311-AC43-8C56-CBD6325E4C17}" type="presOf" srcId="{F51E9B1C-CF19-5E4D-8908-9C1FF0902BD9}" destId="{A7ACBABC-F3F7-BC4A-802A-F845A827934E}" srcOrd="0" destOrd="9" presId="urn:microsoft.com/office/officeart/2005/8/layout/default"/>
    <dgm:cxn modelId="{CD233B48-E355-8D47-ADAD-8F3704B3734C}" srcId="{A1FA2320-EF80-B94A-A76A-B70C0ECEC637}" destId="{F098067E-77B7-BB4F-9E87-AB26606C4D27}" srcOrd="2" destOrd="0" parTransId="{35393DC8-61D1-154D-876B-62C820403E5D}" sibTransId="{5447FA89-C02E-2646-A6E5-97E3455BBA85}"/>
    <dgm:cxn modelId="{93178A49-D7F5-AE43-BC1F-07996CAD449A}" type="presOf" srcId="{637AA28B-B262-1B41-880F-9ED8860954B5}" destId="{A7ACBABC-F3F7-BC4A-802A-F845A827934E}" srcOrd="0" destOrd="8" presId="urn:microsoft.com/office/officeart/2005/8/layout/default"/>
    <dgm:cxn modelId="{B02E8B49-686E-2347-B666-158F38FA6EF2}" type="presOf" srcId="{F098067E-77B7-BB4F-9E87-AB26606C4D27}" destId="{A7ACBABC-F3F7-BC4A-802A-F845A827934E}" srcOrd="0" destOrd="6" presId="urn:microsoft.com/office/officeart/2005/8/layout/default"/>
    <dgm:cxn modelId="{D9A03D53-8334-554B-B5EE-E2984F0523E8}" type="presOf" srcId="{FC80AA20-AC04-1D4F-874F-A19CE30EE05D}" destId="{F5968CFE-8B96-5D41-AE43-6E2BC93E90F0}" srcOrd="0" destOrd="1" presId="urn:microsoft.com/office/officeart/2005/8/layout/default"/>
    <dgm:cxn modelId="{BA8AA764-4AE5-0D41-8B6A-A9BA2C7829DA}" srcId="{FC80AA20-AC04-1D4F-874F-A19CE30EE05D}" destId="{A426E2B0-E333-6744-B90A-D741D367DCB6}" srcOrd="4" destOrd="0" parTransId="{FA86A817-FF84-274A-9F1F-43E4D473419F}" sibTransId="{3FB5DA73-1C8B-E64D-B0B7-DAE77C248665}"/>
    <dgm:cxn modelId="{B2E0826D-1EF3-964E-AC19-69270851BBA0}" srcId="{9C42E42B-53DB-AA47-8EC3-6502605028EE}" destId="{A2964D32-1230-C14D-868A-D94B2060C4B9}" srcOrd="1" destOrd="0" parTransId="{75F62F68-72CC-A549-BDDF-431E83067AE6}" sibTransId="{326DE62B-A866-4642-937B-88AE096DD576}"/>
    <dgm:cxn modelId="{E5449C6D-2BBF-AB44-AE93-806E8BACE4B9}" srcId="{9C42E42B-53DB-AA47-8EC3-6502605028EE}" destId="{A1FA2320-EF80-B94A-A76A-B70C0ECEC637}" srcOrd="0" destOrd="0" parTransId="{8F5F7B0C-C26A-D046-AC3C-80D1E17F477C}" sibTransId="{5B1F7B02-D03F-C24B-9BB4-5ABA799B5AB5}"/>
    <dgm:cxn modelId="{D0CF2C75-52EC-174D-BF11-72C9508ABE7E}" type="presOf" srcId="{AC32285C-E6AE-7049-8D75-BAEDF4537FAB}" destId="{A7ACBABC-F3F7-BC4A-802A-F845A827934E}" srcOrd="0" destOrd="1" presId="urn:microsoft.com/office/officeart/2005/8/layout/default"/>
    <dgm:cxn modelId="{10878176-DF8E-D845-AB1C-D1028DDBD232}" type="presOf" srcId="{7F6AB21A-D903-C14D-A5E5-66F1E5B833F1}" destId="{A7ACBABC-F3F7-BC4A-802A-F845A827934E}" srcOrd="0" destOrd="3" presId="urn:microsoft.com/office/officeart/2005/8/layout/default"/>
    <dgm:cxn modelId="{03A59887-E3B4-624B-A13F-EF14A748A613}" type="presOf" srcId="{89E7303E-5F6A-EE45-B5F6-FCAB46380193}" destId="{B1B08C1C-B8E4-9046-B89A-1D5435293BC8}" srcOrd="0" destOrd="6" presId="urn:microsoft.com/office/officeart/2005/8/layout/default"/>
    <dgm:cxn modelId="{29AD0B93-828A-0042-83BC-3676CABF9E28}" srcId="{9C42E42B-53DB-AA47-8EC3-6502605028EE}" destId="{A757D7C4-612F-544D-91D0-944B3E87CF57}" srcOrd="2" destOrd="0" parTransId="{C8F2498D-629C-5640-B6AD-C95198525B12}" sibTransId="{3D02A202-9D48-6740-B14E-D9B3446798AC}"/>
    <dgm:cxn modelId="{A67D7494-0948-A944-88B3-5358895D6C7E}" type="presOf" srcId="{A1FA2320-EF80-B94A-A76A-B70C0ECEC637}" destId="{A7ACBABC-F3F7-BC4A-802A-F845A827934E}" srcOrd="0" destOrd="0" presId="urn:microsoft.com/office/officeart/2005/8/layout/default"/>
    <dgm:cxn modelId="{AC9ED998-83C1-6F4C-B238-4611F83C3520}" srcId="{809E7A05-9631-6E4F-80A6-79E60F74288D}" destId="{5B5E10DE-5F7B-F847-80C5-DDE972A84E8C}" srcOrd="0" destOrd="0" parTransId="{C1D76F12-C76C-3440-8C7E-8E2BE26DF516}" sibTransId="{E5350290-F2DF-DC45-978D-F7A8557866FE}"/>
    <dgm:cxn modelId="{FA008499-3A9E-E54D-A911-FFD7DED9C46A}" type="presOf" srcId="{A757D7C4-612F-544D-91D0-944B3E87CF57}" destId="{B1B08C1C-B8E4-9046-B89A-1D5435293BC8}" srcOrd="0" destOrd="0" presId="urn:microsoft.com/office/officeart/2005/8/layout/default"/>
    <dgm:cxn modelId="{8F42089D-AA11-2740-9793-C0CED48C0111}" srcId="{FC80AA20-AC04-1D4F-874F-A19CE30EE05D}" destId="{E306784B-B804-054B-96AC-54FE0E3C1F1B}" srcOrd="0" destOrd="0" parTransId="{A8E814AD-F071-0A49-9589-88359A71223C}" sibTransId="{F822B1B4-BEFA-4140-B3D4-7CEEABFE80C2}"/>
    <dgm:cxn modelId="{B4991DA9-18AE-1E41-A0CF-9854C36B85C1}" srcId="{A757D7C4-612F-544D-91D0-944B3E87CF57}" destId="{C49971AA-1033-384B-A7E9-BBD6241F6262}" srcOrd="2" destOrd="0" parTransId="{98C8F843-D0A1-2545-AB81-C0C1F008D801}" sibTransId="{A3E017D9-FAC9-CE45-AC29-520E3248A1DD}"/>
    <dgm:cxn modelId="{C12F50A9-A6EA-A344-9F7C-E56D388B6241}" type="presOf" srcId="{01BC4196-B63D-DD48-A002-4DD1F6D2973E}" destId="{A7ACBABC-F3F7-BC4A-802A-F845A827934E}" srcOrd="0" destOrd="2" presId="urn:microsoft.com/office/officeart/2005/8/layout/default"/>
    <dgm:cxn modelId="{36DB69A9-4D11-4349-AD89-06562E0AFF93}" srcId="{AC32285C-E6AE-7049-8D75-BAEDF4537FAB}" destId="{01BC4196-B63D-DD48-A002-4DD1F6D2973E}" srcOrd="0" destOrd="0" parTransId="{2F712F62-1AEA-BD46-B6CC-142CBA19660B}" sibTransId="{7753C3AB-E170-3441-B568-C585BF29CA8B}"/>
    <dgm:cxn modelId="{E33BB7B1-F662-934D-AA17-FA723EB22C29}" type="presOf" srcId="{A2964D32-1230-C14D-868A-D94B2060C4B9}" destId="{F5968CFE-8B96-5D41-AE43-6E2BC93E90F0}" srcOrd="0" destOrd="0" presId="urn:microsoft.com/office/officeart/2005/8/layout/default"/>
    <dgm:cxn modelId="{B5FBEFB3-77A6-AF4B-B753-2FA93604A1C6}" srcId="{A1FA2320-EF80-B94A-A76A-B70C0ECEC637}" destId="{809E7A05-9631-6E4F-80A6-79E60F74288D}" srcOrd="1" destOrd="0" parTransId="{BE740806-9E17-3D46-B488-4B0FA3A858B3}" sibTransId="{F06CA7A5-7CD6-2E4E-AD11-4F12656DBA8C}"/>
    <dgm:cxn modelId="{0E404DB5-90C4-2E4E-B21B-A0917556E32A}" srcId="{A1FA2320-EF80-B94A-A76A-B70C0ECEC637}" destId="{AC32285C-E6AE-7049-8D75-BAEDF4537FAB}" srcOrd="0" destOrd="0" parTransId="{FCCB77CD-F536-6C44-BCE9-1F17ECB1EB38}" sibTransId="{928BD4E7-D5A3-344A-BE08-6D7B4E4BA4B3}"/>
    <dgm:cxn modelId="{41B72AB9-6246-B44E-9189-CDA1EBBAD12C}" srcId="{7E7D74CB-1483-A84E-8D29-8657488968C2}" destId="{61F1F952-333A-9B41-8A41-737A0C144B3E}" srcOrd="1" destOrd="0" parTransId="{CBFDCFD1-5C4B-5347-9B94-601AD76C7323}" sibTransId="{FA6999C2-6C87-E346-9B8D-61E0920EFF50}"/>
    <dgm:cxn modelId="{C508A3B9-E66F-3744-9B22-E9E1291EF42C}" srcId="{A757D7C4-612F-544D-91D0-944B3E87CF57}" destId="{7E7D74CB-1483-A84E-8D29-8657488968C2}" srcOrd="0" destOrd="0" parTransId="{A7F414C2-F941-374F-AD37-252E59806E39}" sibTransId="{65BADBB2-587B-7041-8A77-FD809DC2C0EA}"/>
    <dgm:cxn modelId="{EF5E57C6-E290-744B-A290-5DEC49711F26}" type="presOf" srcId="{A1FD00C1-70E9-1D47-AE53-48806626F815}" destId="{B1B08C1C-B8E4-9046-B89A-1D5435293BC8}" srcOrd="0" destOrd="4" presId="urn:microsoft.com/office/officeart/2005/8/layout/default"/>
    <dgm:cxn modelId="{1FCAB0C7-27F0-274B-A871-B65071AE5FDE}" srcId="{F098067E-77B7-BB4F-9E87-AB26606C4D27}" destId="{F51E9B1C-CF19-5E4D-8908-9C1FF0902BD9}" srcOrd="2" destOrd="0" parTransId="{B741D20D-A137-0E48-93FE-050F09D37E6A}" sibTransId="{F659F262-531E-9349-9D16-32A7EE39A4F0}"/>
    <dgm:cxn modelId="{64BBC6C7-049E-8D40-97D6-C621A5F3F42E}" type="presOf" srcId="{C850BCC9-134B-6B49-81C7-F2924A120B00}" destId="{F5968CFE-8B96-5D41-AE43-6E2BC93E90F0}" srcOrd="0" destOrd="5" presId="urn:microsoft.com/office/officeart/2005/8/layout/default"/>
    <dgm:cxn modelId="{0B69B3CD-3954-B34D-BA3F-BDBB13F12829}" type="presOf" srcId="{61F1F952-333A-9B41-8A41-737A0C144B3E}" destId="{B1B08C1C-B8E4-9046-B89A-1D5435293BC8}" srcOrd="0" destOrd="3" presId="urn:microsoft.com/office/officeart/2005/8/layout/default"/>
    <dgm:cxn modelId="{019DBECE-6B6B-9D40-ADBF-5D51C6D528E4}" srcId="{FC80AA20-AC04-1D4F-874F-A19CE30EE05D}" destId="{55453A5A-4EDE-7041-BF6E-A91E9FEAF969}" srcOrd="1" destOrd="0" parTransId="{B4987DCE-779A-5544-A866-DEA0B48E468D}" sibTransId="{672D7485-AB37-D843-A863-E5FE9FC89B48}"/>
    <dgm:cxn modelId="{E4CCDFCE-7DE4-624F-AAC0-243C8089A4E2}" type="presOf" srcId="{809E7A05-9631-6E4F-80A6-79E60F74288D}" destId="{A7ACBABC-F3F7-BC4A-802A-F845A827934E}" srcOrd="0" destOrd="4" presId="urn:microsoft.com/office/officeart/2005/8/layout/default"/>
    <dgm:cxn modelId="{365F7EDE-FF4C-4641-9070-838D0F599716}" type="presOf" srcId="{4B9F9A7D-0D4F-EC49-8EFE-B2D49ED86A24}" destId="{B1B08C1C-B8E4-9046-B89A-1D5435293BC8}" srcOrd="0" destOrd="2" presId="urn:microsoft.com/office/officeart/2005/8/layout/default"/>
    <dgm:cxn modelId="{6E2887E5-F148-AE41-851E-7DE5DCB49A5B}" type="presOf" srcId="{7E7D74CB-1483-A84E-8D29-8657488968C2}" destId="{B1B08C1C-B8E4-9046-B89A-1D5435293BC8}" srcOrd="0" destOrd="1" presId="urn:microsoft.com/office/officeart/2005/8/layout/default"/>
    <dgm:cxn modelId="{A36062E9-3F56-EF48-A59F-72B0BC2EF25C}" srcId="{FC80AA20-AC04-1D4F-874F-A19CE30EE05D}" destId="{C850BCC9-134B-6B49-81C7-F2924A120B00}" srcOrd="3" destOrd="0" parTransId="{5AE0AE15-6773-8243-9557-3A590E854F18}" sibTransId="{2DCC85EA-28B5-EC44-85FD-B48C0809FACE}"/>
    <dgm:cxn modelId="{556651EB-DB53-7149-A390-EE0CF608252A}" srcId="{AC32285C-E6AE-7049-8D75-BAEDF4537FAB}" destId="{7F6AB21A-D903-C14D-A5E5-66F1E5B833F1}" srcOrd="1" destOrd="0" parTransId="{BB6A43E2-41BD-044B-AAF5-1B7F9F00C118}" sibTransId="{A4F705D2-88F3-D245-B3B8-01B9CC874D7C}"/>
    <dgm:cxn modelId="{69F961EB-84E5-BF4D-9C38-B91C203BBCD9}" type="presOf" srcId="{55453A5A-4EDE-7041-BF6E-A91E9FEAF969}" destId="{F5968CFE-8B96-5D41-AE43-6E2BC93E90F0}" srcOrd="0" destOrd="3" presId="urn:microsoft.com/office/officeart/2005/8/layout/default"/>
    <dgm:cxn modelId="{BED313EC-64AF-FC41-AB4B-0F88F92FEC51}" type="presOf" srcId="{9C42E42B-53DB-AA47-8EC3-6502605028EE}" destId="{19957F87-057D-5E48-98C7-5645D81AA21A}" srcOrd="0" destOrd="0" presId="urn:microsoft.com/office/officeart/2005/8/layout/default"/>
    <dgm:cxn modelId="{E8CB16F8-12A1-6641-982E-613777B13B76}" type="presOf" srcId="{4AF8FCA9-5F48-8143-9F29-1DCA7D3228E1}" destId="{F5968CFE-8B96-5D41-AE43-6E2BC93E90F0}" srcOrd="0" destOrd="8" presId="urn:microsoft.com/office/officeart/2005/8/layout/default"/>
    <dgm:cxn modelId="{7460E5F8-48BD-4045-BC91-57270B651001}" srcId="{F098067E-77B7-BB4F-9E87-AB26606C4D27}" destId="{637AA28B-B262-1B41-880F-9ED8860954B5}" srcOrd="1" destOrd="0" parTransId="{C43AF173-1D5E-5240-8594-4AEA35A990E8}" sibTransId="{2F96BC90-DCDF-AE43-9718-C368E8D4347E}"/>
    <dgm:cxn modelId="{36525BFB-89C2-0446-9D72-93727E54364B}" type="presOf" srcId="{E306784B-B804-054B-96AC-54FE0E3C1F1B}" destId="{F5968CFE-8B96-5D41-AE43-6E2BC93E90F0}" srcOrd="0" destOrd="2" presId="urn:microsoft.com/office/officeart/2005/8/layout/default"/>
    <dgm:cxn modelId="{0EA5DBFE-77A8-6D40-BC3E-33F54C729241}" srcId="{61E0A0AB-6993-E84B-8C90-F9DE21F84F4C}" destId="{89E7303E-5F6A-EE45-B5F6-FCAB46380193}" srcOrd="0" destOrd="0" parTransId="{DDF80F9E-FBAB-B047-8F56-AE0DB304E31F}" sibTransId="{FDBFB53C-B4A0-144A-B04A-2FFBCCB3DF7B}"/>
    <dgm:cxn modelId="{DFFCDBB5-4077-B244-9232-1B4659CD1E94}" type="presParOf" srcId="{19957F87-057D-5E48-98C7-5645D81AA21A}" destId="{A7ACBABC-F3F7-BC4A-802A-F845A827934E}" srcOrd="0" destOrd="0" presId="urn:microsoft.com/office/officeart/2005/8/layout/default"/>
    <dgm:cxn modelId="{4F5031F2-A7B1-4E4B-9DA5-66C8A4581B0D}" type="presParOf" srcId="{19957F87-057D-5E48-98C7-5645D81AA21A}" destId="{D5AAA5B0-F363-1C4C-A0F5-8440A6BFBEDA}" srcOrd="1" destOrd="0" presId="urn:microsoft.com/office/officeart/2005/8/layout/default"/>
    <dgm:cxn modelId="{637E513F-AF78-C243-B4CF-3BD68AFC7452}" type="presParOf" srcId="{19957F87-057D-5E48-98C7-5645D81AA21A}" destId="{F5968CFE-8B96-5D41-AE43-6E2BC93E90F0}" srcOrd="2" destOrd="0" presId="urn:microsoft.com/office/officeart/2005/8/layout/default"/>
    <dgm:cxn modelId="{F516C14B-B295-D44D-95A9-938E5EDFCB75}" type="presParOf" srcId="{19957F87-057D-5E48-98C7-5645D81AA21A}" destId="{032A6DDE-622B-6B4A-8EF3-B86A57ADA4E1}" srcOrd="3" destOrd="0" presId="urn:microsoft.com/office/officeart/2005/8/layout/default"/>
    <dgm:cxn modelId="{879DFDE7-B365-5943-A3B6-E7D9E3BF0B5B}" type="presParOf" srcId="{19957F87-057D-5E48-98C7-5645D81AA21A}" destId="{B1B08C1C-B8E4-9046-B89A-1D5435293BC8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What I Find Most Difficult</a:t>
          </a:r>
          <a:r>
            <a:rPr lang="en-GB" dirty="0">
              <a:solidFill>
                <a:schemeClr val="tx1"/>
              </a:solidFill>
            </a:rPr>
            <a:t> when developing FAIR learning materials is ….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A7FBA-9036-3149-8AE1-223F46886AF1}">
      <dsp:nvSpPr>
        <dsp:cNvPr id="0" name=""/>
        <dsp:cNvSpPr/>
      </dsp:nvSpPr>
      <dsp:spPr>
        <a:xfrm>
          <a:off x="3080" y="630163"/>
          <a:ext cx="3091011" cy="3091011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Trainers</a:t>
          </a:r>
        </a:p>
      </dsp:txBody>
      <dsp:txXfrm>
        <a:off x="455748" y="1082831"/>
        <a:ext cx="2185675" cy="2185675"/>
      </dsp:txXfrm>
    </dsp:sp>
    <dsp:sp modelId="{40592C13-4B5D-0341-8FDD-9095561460F3}">
      <dsp:nvSpPr>
        <dsp:cNvPr id="0" name=""/>
        <dsp:cNvSpPr/>
      </dsp:nvSpPr>
      <dsp:spPr>
        <a:xfrm>
          <a:off x="2475889" y="630163"/>
          <a:ext cx="3091011" cy="3091011"/>
        </a:xfrm>
        <a:prstGeom prst="ellipse">
          <a:avLst/>
        </a:prstGeom>
        <a:solidFill>
          <a:schemeClr val="accent3">
            <a:alpha val="50000"/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Trainees</a:t>
          </a:r>
        </a:p>
      </dsp:txBody>
      <dsp:txXfrm>
        <a:off x="2928557" y="1082831"/>
        <a:ext cx="2185675" cy="2185675"/>
      </dsp:txXfrm>
    </dsp:sp>
    <dsp:sp modelId="{9FC9652C-5995-2847-A26A-31B62ECCB077}">
      <dsp:nvSpPr>
        <dsp:cNvPr id="0" name=""/>
        <dsp:cNvSpPr/>
      </dsp:nvSpPr>
      <dsp:spPr>
        <a:xfrm>
          <a:off x="4948698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Moderators</a:t>
          </a:r>
        </a:p>
      </dsp:txBody>
      <dsp:txXfrm>
        <a:off x="5401366" y="1082831"/>
        <a:ext cx="2185675" cy="2185675"/>
      </dsp:txXfrm>
    </dsp:sp>
    <dsp:sp modelId="{D1FDCEA6-CE48-7F45-8656-DFA9E13AB922}">
      <dsp:nvSpPr>
        <dsp:cNvPr id="0" name=""/>
        <dsp:cNvSpPr/>
      </dsp:nvSpPr>
      <dsp:spPr>
        <a:xfrm>
          <a:off x="7421507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Facilitators</a:t>
          </a:r>
        </a:p>
      </dsp:txBody>
      <dsp:txXfrm>
        <a:off x="7874175" y="1082831"/>
        <a:ext cx="2185675" cy="2185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ACD7B-749F-1641-8EC7-4C92D8983D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Communication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0" y="39687"/>
        <a:ext cx="3286125" cy="1971675"/>
      </dsp:txXfrm>
    </dsp:sp>
    <dsp:sp modelId="{DD9FB7DC-6E0C-0B45-99AF-CC5070645A58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449997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Hands-On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3614737" y="39687"/>
        <a:ext cx="3286125" cy="1971675"/>
      </dsp:txXfrm>
    </dsp:sp>
    <dsp:sp modelId="{A8787AD2-0E51-1243-AA30-F400EBA9F169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Activities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7229475" y="39687"/>
        <a:ext cx="3286125" cy="1971675"/>
      </dsp:txXfrm>
    </dsp:sp>
    <dsp:sp modelId="{7C3D3367-CDE0-E54C-851E-2B47BC1F34C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3">
            <a:hueOff val="1349992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Coffee and Lunch Breaks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1807368" y="2339975"/>
        <a:ext cx="3286125" cy="1971675"/>
      </dsp:txXfrm>
    </dsp:sp>
    <dsp:sp modelId="{99ED0F35-C2C5-9849-91FE-E8AF1438AEB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Feedback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5422106" y="2339975"/>
        <a:ext cx="3286125" cy="1971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5EC884-959D-1240-9640-5A0E6F492342}">
      <dsp:nvSpPr>
        <dsp:cNvPr id="0" name=""/>
        <dsp:cNvSpPr/>
      </dsp:nvSpPr>
      <dsp:spPr>
        <a:xfrm>
          <a:off x="-5653909" y="-865982"/>
          <a:ext cx="6735348" cy="6735348"/>
        </a:xfrm>
        <a:prstGeom prst="blockArc">
          <a:avLst>
            <a:gd name="adj1" fmla="val 18900000"/>
            <a:gd name="adj2" fmla="val 2700000"/>
            <a:gd name="adj3" fmla="val 321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10E9F2-C3CC-214B-969D-239C8CDC1434}">
      <dsp:nvSpPr>
        <dsp:cNvPr id="0" name=""/>
        <dsp:cNvSpPr/>
      </dsp:nvSpPr>
      <dsp:spPr>
        <a:xfrm>
          <a:off x="350987" y="227453"/>
          <a:ext cx="10097817" cy="45470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227453"/>
        <a:ext cx="10097817" cy="454707"/>
      </dsp:txXfrm>
    </dsp:sp>
    <dsp:sp modelId="{9F27658D-C607-D648-A907-4259EB86A18A}">
      <dsp:nvSpPr>
        <dsp:cNvPr id="0" name=""/>
        <dsp:cNvSpPr/>
      </dsp:nvSpPr>
      <dsp:spPr>
        <a:xfrm>
          <a:off x="66795" y="170615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ED023-2BA5-4647-80B4-3A36F51C363E}">
      <dsp:nvSpPr>
        <dsp:cNvPr id="0" name=""/>
        <dsp:cNvSpPr/>
      </dsp:nvSpPr>
      <dsp:spPr>
        <a:xfrm>
          <a:off x="762765" y="909915"/>
          <a:ext cx="9686038" cy="454707"/>
        </a:xfrm>
        <a:prstGeom prst="rect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Adapt and mix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909915"/>
        <a:ext cx="9686038" cy="454707"/>
      </dsp:txXfrm>
    </dsp:sp>
    <dsp:sp modelId="{1599C83F-4F4E-6942-B456-B369A158FDFC}">
      <dsp:nvSpPr>
        <dsp:cNvPr id="0" name=""/>
        <dsp:cNvSpPr/>
      </dsp:nvSpPr>
      <dsp:spPr>
        <a:xfrm>
          <a:off x="478573" y="853076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999984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D1A37A-C5D0-8C4A-9F39-CBABE9F455E6}">
      <dsp:nvSpPr>
        <dsp:cNvPr id="0" name=""/>
        <dsp:cNvSpPr/>
      </dsp:nvSpPr>
      <dsp:spPr>
        <a:xfrm>
          <a:off x="988418" y="1591876"/>
          <a:ext cx="9460386" cy="454707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Identify licenses and attribute correspondingly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1591876"/>
        <a:ext cx="9460386" cy="454707"/>
      </dsp:txXfrm>
    </dsp:sp>
    <dsp:sp modelId="{980D86A3-4B6E-EC4D-9CF6-BF04F4BC15D9}">
      <dsp:nvSpPr>
        <dsp:cNvPr id="0" name=""/>
        <dsp:cNvSpPr/>
      </dsp:nvSpPr>
      <dsp:spPr>
        <a:xfrm>
          <a:off x="704226" y="1535038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A65AD-6564-A24B-80FB-745F3BB2C6EE}">
      <dsp:nvSpPr>
        <dsp:cNvPr id="0" name=""/>
        <dsp:cNvSpPr/>
      </dsp:nvSpPr>
      <dsp:spPr>
        <a:xfrm>
          <a:off x="1060467" y="2274338"/>
          <a:ext cx="9388337" cy="454707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Structure comprehensive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1060467" y="2274338"/>
        <a:ext cx="9388337" cy="454707"/>
      </dsp:txXfrm>
    </dsp:sp>
    <dsp:sp modelId="{3362F250-795F-5B4C-836B-CAAE93DB490D}">
      <dsp:nvSpPr>
        <dsp:cNvPr id="0" name=""/>
        <dsp:cNvSpPr/>
      </dsp:nvSpPr>
      <dsp:spPr>
        <a:xfrm>
          <a:off x="776275" y="2217499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8999952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D96CF8-0779-264E-A46F-5C85C27B5325}">
      <dsp:nvSpPr>
        <dsp:cNvPr id="0" name=""/>
        <dsp:cNvSpPr/>
      </dsp:nvSpPr>
      <dsp:spPr>
        <a:xfrm>
          <a:off x="988418" y="2956799"/>
          <a:ext cx="9460386" cy="454707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Manage file formats and tools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2956799"/>
        <a:ext cx="9460386" cy="454707"/>
      </dsp:txXfrm>
    </dsp:sp>
    <dsp:sp modelId="{B478BD89-1E14-2842-9CBB-BFE16DD9DBFE}">
      <dsp:nvSpPr>
        <dsp:cNvPr id="0" name=""/>
        <dsp:cNvSpPr/>
      </dsp:nvSpPr>
      <dsp:spPr>
        <a:xfrm>
          <a:off x="704226" y="2899961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8DA07-2C0C-B347-A375-A6A2C2A393F3}">
      <dsp:nvSpPr>
        <dsp:cNvPr id="0" name=""/>
        <dsp:cNvSpPr/>
      </dsp:nvSpPr>
      <dsp:spPr>
        <a:xfrm>
          <a:off x="762765" y="3638761"/>
          <a:ext cx="9686038" cy="454707"/>
        </a:xfrm>
        <a:prstGeom prst="rect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metadata using a schema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3638761"/>
        <a:ext cx="9686038" cy="454707"/>
      </dsp:txXfrm>
    </dsp:sp>
    <dsp:sp modelId="{542F858D-7C09-DD4D-8B3C-5CCB7ED4CBA6}">
      <dsp:nvSpPr>
        <dsp:cNvPr id="0" name=""/>
        <dsp:cNvSpPr/>
      </dsp:nvSpPr>
      <dsp:spPr>
        <a:xfrm>
          <a:off x="478573" y="3581922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499992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86C634-36E7-3C43-8F02-1F289AAF2A58}">
      <dsp:nvSpPr>
        <dsp:cNvPr id="0" name=""/>
        <dsp:cNvSpPr/>
      </dsp:nvSpPr>
      <dsp:spPr>
        <a:xfrm>
          <a:off x="350987" y="4321222"/>
          <a:ext cx="10097817" cy="454707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Create and publish FAIR-by-Design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4321222"/>
        <a:ext cx="10097817" cy="454707"/>
      </dsp:txXfrm>
    </dsp:sp>
    <dsp:sp modelId="{B8D9B2CF-6974-A940-BE9D-E820733F5744}">
      <dsp:nvSpPr>
        <dsp:cNvPr id="0" name=""/>
        <dsp:cNvSpPr/>
      </dsp:nvSpPr>
      <dsp:spPr>
        <a:xfrm>
          <a:off x="66795" y="4264384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ACBABC-F3F7-BC4A-802A-F845A827934E}">
      <dsp:nvSpPr>
        <dsp:cNvPr id="0" name=""/>
        <dsp:cNvSpPr/>
      </dsp:nvSpPr>
      <dsp:spPr>
        <a:xfrm>
          <a:off x="8215" y="196636"/>
          <a:ext cx="3280990" cy="44247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1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FAIR skills &amp; principles 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Defining FAIR learning objects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Discover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Reuse existing learning materials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Design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Concept Map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Use Licences &amp; Attribution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Structure the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215" y="196636"/>
        <a:ext cx="3280990" cy="4424789"/>
      </dsp:txXfrm>
    </dsp:sp>
    <dsp:sp modelId="{F5968CFE-8B96-5D41-AE43-6E2BC93E90F0}">
      <dsp:nvSpPr>
        <dsp:cNvPr id="0" name=""/>
        <dsp:cNvSpPr/>
      </dsp:nvSpPr>
      <dsp:spPr>
        <a:xfrm>
          <a:off x="3617304" y="3763"/>
          <a:ext cx="3280990" cy="481053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Day 2</a:t>
          </a:r>
          <a:endParaRPr lang="en-MK" sz="26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Produce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Tools and Formats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Develop the content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Content Mix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Accessibility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Internal QA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Collaboration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Alternative approach</a:t>
          </a:r>
        </a:p>
      </dsp:txBody>
      <dsp:txXfrm>
        <a:off x="3617304" y="3763"/>
        <a:ext cx="3280990" cy="4810535"/>
      </dsp:txXfrm>
    </dsp:sp>
    <dsp:sp modelId="{B1B08C1C-B8E4-9046-B89A-1D5435293BC8}">
      <dsp:nvSpPr>
        <dsp:cNvPr id="0" name=""/>
        <dsp:cNvSpPr/>
      </dsp:nvSpPr>
      <dsp:spPr>
        <a:xfrm>
          <a:off x="7226394" y="175612"/>
          <a:ext cx="3280990" cy="45678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3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Publish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Publish in </a:t>
          </a:r>
          <a:r>
            <a:rPr lang="en-GB" sz="2000" kern="1200" dirty="0" err="1">
              <a:solidFill>
                <a:schemeClr val="tx1"/>
              </a:solidFill>
            </a:rPr>
            <a:t>Zenodo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Publish in LMS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Verify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FAIR assessment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Continuous Improvement</a:t>
          </a:r>
        </a:p>
      </dsp:txBody>
      <dsp:txXfrm>
        <a:off x="7226394" y="175612"/>
        <a:ext cx="3280990" cy="456786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700" b="1" kern="1200" dirty="0">
              <a:solidFill>
                <a:schemeClr val="tx1"/>
              </a:solidFill>
            </a:rPr>
            <a:t>What I Find Most Difficult</a:t>
          </a:r>
          <a:r>
            <a:rPr lang="en-GB" sz="5700" kern="1200" dirty="0">
              <a:solidFill>
                <a:schemeClr val="tx1"/>
              </a:solidFill>
            </a:rPr>
            <a:t> when developing FAIR learning materials is ….</a:t>
          </a:r>
          <a:endParaRPr lang="en-MK" sz="57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Coffee or Tea?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Teleportation or flying?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35838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3" Type="http://schemas.openxmlformats.org/officeDocument/2006/relationships/image" Target="../media/image10.svg"/><Relationship Id="rId4" Type="http://schemas.openxmlformats.org/officeDocument/2006/relationships/image" Target="../media/image11.png"/><Relationship Id="rId5" Type="http://schemas.openxmlformats.org/officeDocument/2006/relationships/image" Target="../media/image12.svg"/><Relationship Id="rId6" Type="http://schemas.openxmlformats.org/officeDocument/2006/relationships/image" Target="../media/image13.png"/><Relationship Id="rId7" Type="http://schemas.openxmlformats.org/officeDocument/2006/relationships/image" Target="../media/image14.svg"/><Relationship Id="rId8" Type="http://schemas.openxmlformats.org/officeDocument/2006/relationships/image" Target="../media/image15.png"/><Relationship Id="rId9" Type="http://schemas.openxmlformats.org/officeDocument/2006/relationships/image" Target="../media/image16.svg"/><Relationship Id="rId10" Type="http://schemas.openxmlformats.org/officeDocument/2006/relationships/image" Target="../media/image17.png"/><Relationship Id="rId11" Type="http://schemas.openxmlformats.org/officeDocument/2006/relationships/image" Target="../media/image18.sv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GB" dirty="0"/>
              <a:t>FAIR-by-Design Methodology for Learning Materials Training of Trainers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dive in?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https://doi.org/10.5281/zenodo.11186654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Introduction</a:t>
            </a:r>
          </a:p>
        </p:txBody>
      </p:sp>
      <p:graphicFrame>
        <p:nvGraphicFramePr>
          <p:cNvPr id="5" name="Content Placeholder 4" descr="- Trainers&#13;&#10;- Trainees&#13;&#10;- Moderators&#13;&#10;- Facilitator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53187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D9AC-CB79-C345-9810-40C80ED6E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Housekeeping</a:t>
            </a:r>
          </a:p>
        </p:txBody>
      </p:sp>
      <p:graphicFrame>
        <p:nvGraphicFramePr>
          <p:cNvPr id="5" name="Content Placeholder 4" descr="- Communication&#10;- Hands-on&#10;- Activities&#10;- Coffee and lunch breaks&#10;- Feedback">
            <a:extLst>
              <a:ext uri="{FF2B5EF4-FFF2-40B4-BE49-F238E27FC236}">
                <a16:creationId xmlns:a16="http://schemas.microsoft.com/office/drawing/2014/main" id="{7FE80081-8867-924E-8909-78A4DDD58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05647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00E277-4227-9F40-8BF4-7FE5CAB872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13730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C54BE-05FB-2D4F-B65D-78084DE4F9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BBB &amp; </a:t>
            </a:r>
            <a:r>
              <a:rPr lang="en-GB" dirty="0" err="1"/>
              <a:t>Menti</a:t>
            </a:r>
            <a:r>
              <a:rPr lang="en-GB" dirty="0"/>
              <a:t>-like Q&amp;A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33AFF6C-2ED8-2A4E-87C0-B6F507F752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Set Yourself Up For Success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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B043A9-3B00-7847-B785-B06169A784E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13500"/>
            <a:ext cx="5368925" cy="365125"/>
          </a:xfrm>
        </p:spPr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0822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AF1A-20BE-F948-8C71-4E06AB800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Purpose</a:t>
            </a:r>
          </a:p>
        </p:txBody>
      </p:sp>
      <p:pic>
        <p:nvPicPr>
          <p:cNvPr id="6" name="Content Placeholder 5" descr="Diagram of the FAIR-by-Design methodology based on the backward instructional design process and continuous improvement. The main steps are defined as prepare, discover, design, produce, publish, and verify.">
            <a:extLst>
              <a:ext uri="{FF2B5EF4-FFF2-40B4-BE49-F238E27FC236}">
                <a16:creationId xmlns:a16="http://schemas.microsoft.com/office/drawing/2014/main" id="{B218DB58-9959-1644-A643-403EC7B4B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96" b="7990"/>
          <a:stretch/>
        </p:blipFill>
        <p:spPr>
          <a:xfrm>
            <a:off x="961801" y="1371600"/>
            <a:ext cx="10708863" cy="494029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2B4D78-9006-7B44-9D9F-92D1B5C317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9696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96C4-F2CE-DC43-86F2-3DC91141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Objectives</a:t>
            </a:r>
          </a:p>
        </p:txBody>
      </p:sp>
      <p:graphicFrame>
        <p:nvGraphicFramePr>
          <p:cNvPr id="5" name="Content Placeholder 4" descr="•&#9;Define FAIR learning objects&#13;&#10;•&#9;Adapt and mix FAIR learning objects&#13;&#10;•&#9;Identify licenses and attribute correspondingly &#13;&#10;•&#9;Structure comprehensive learning materials&#13;&#10;•&#9;Manage file formats and tools &#13;&#10;•&#9;Define metadata using a schema&#13;&#10;•&#9;Create and publish FAIR-by-Design learning materials&#13;&#10;•&#9;Collaborate with other instructors&#13;&#10;•&#9;Assess FAIR-ness of existing learning objects&#13;&#10;">
            <a:extLst>
              <a:ext uri="{FF2B5EF4-FFF2-40B4-BE49-F238E27FC236}">
                <a16:creationId xmlns:a16="http://schemas.microsoft.com/office/drawing/2014/main" id="{D59A0506-E93A-4743-A558-9A31ABB5BB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355772"/>
              </p:ext>
            </p:extLst>
          </p:nvPr>
        </p:nvGraphicFramePr>
        <p:xfrm>
          <a:off x="838200" y="1409700"/>
          <a:ext cx="10515600" cy="5003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C8ACC3-27D7-BE4A-8545-002571A2E3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9444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3A759-D3B1-E440-9F12-6A9EC3D31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F09C9-3BD8-A14E-B891-46963DFCD6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Where</a:t>
            </a:r>
          </a:p>
          <a:p>
            <a:pPr lvl="1"/>
            <a:r>
              <a:rPr lang="en-GB" dirty="0"/>
              <a:t>Skills4EOSC Learning Platform</a:t>
            </a:r>
          </a:p>
          <a:p>
            <a:pPr lvl="2"/>
            <a:r>
              <a:rPr lang="en-GB" dirty="0"/>
              <a:t>FAIR-by-Design Methodology Course</a:t>
            </a:r>
          </a:p>
          <a:p>
            <a:r>
              <a:rPr lang="en-GB" dirty="0"/>
              <a:t>What</a:t>
            </a:r>
          </a:p>
          <a:p>
            <a:pPr lvl="1"/>
            <a:r>
              <a:rPr lang="en-GB" dirty="0"/>
              <a:t>Presentations</a:t>
            </a:r>
          </a:p>
          <a:p>
            <a:pPr lvl="1"/>
            <a:r>
              <a:rPr lang="en-GB" dirty="0"/>
              <a:t>Notes</a:t>
            </a:r>
          </a:p>
          <a:p>
            <a:pPr lvl="1"/>
            <a:r>
              <a:rPr lang="en-GB" dirty="0"/>
              <a:t>Templates</a:t>
            </a:r>
          </a:p>
          <a:p>
            <a:pPr lvl="1"/>
            <a:r>
              <a:rPr lang="en-GB" dirty="0"/>
              <a:t>Self-assessment</a:t>
            </a:r>
          </a:p>
          <a:p>
            <a:pPr lvl="1"/>
            <a:r>
              <a:rPr lang="en-GB" dirty="0"/>
              <a:t>Feedback</a:t>
            </a:r>
          </a:p>
          <a:p>
            <a:pPr lvl="1"/>
            <a:r>
              <a:rPr lang="en-GB" dirty="0"/>
              <a:t>Forum</a:t>
            </a:r>
          </a:p>
          <a:p>
            <a:pPr lvl="1"/>
            <a:r>
              <a:rPr lang="en-GB" dirty="0"/>
              <a:t>Further reading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22C72B-5D42-084C-B132-D3391A255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3050" y="1825625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When</a:t>
            </a:r>
          </a:p>
          <a:p>
            <a:pPr lvl="1"/>
            <a:r>
              <a:rPr lang="en-GB" dirty="0"/>
              <a:t>Day-by-day reveal</a:t>
            </a:r>
          </a:p>
          <a:p>
            <a:pPr lvl="1"/>
            <a:endParaRPr lang="en-GB" dirty="0"/>
          </a:p>
          <a:p>
            <a:r>
              <a:rPr lang="en-GB" dirty="0"/>
              <a:t>Who</a:t>
            </a:r>
          </a:p>
          <a:p>
            <a:pPr lvl="1"/>
            <a:r>
              <a:rPr lang="en-GB" dirty="0"/>
              <a:t>Self-enrolment</a:t>
            </a:r>
          </a:p>
          <a:p>
            <a:pPr lvl="1"/>
            <a:endParaRPr lang="en-GB" dirty="0"/>
          </a:p>
          <a:p>
            <a:r>
              <a:rPr lang="en-GB" dirty="0"/>
              <a:t>How</a:t>
            </a:r>
          </a:p>
          <a:p>
            <a:pPr lvl="1"/>
            <a:r>
              <a:rPr lang="en-GB" dirty="0"/>
              <a:t>Complete per stage activities to get the FAIR-by-Design Stage Badges</a:t>
            </a:r>
          </a:p>
          <a:p>
            <a:pPr lvl="1"/>
            <a:r>
              <a:rPr lang="en-GB" dirty="0"/>
              <a:t>Complete all activities successfully to get the FAIR Instructor Badge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8540E-5448-ED4D-9AC3-64C7E493FBC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6BA95D5-942B-CB45-8F68-20FDC0A40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100" y="1564104"/>
            <a:ext cx="914400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AAFFC37-8B1B-A84B-A721-06DB7F76B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950" y="2915067"/>
            <a:ext cx="914400" cy="914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7B60898F-8C32-164D-A69B-EA6AD207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45200" y="1550992"/>
            <a:ext cx="914400" cy="9144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456B536-9909-424F-89A5-EA4941512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45200" y="2895600"/>
            <a:ext cx="914400" cy="9144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079092E-8AD6-1449-A0BE-1CD6136987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975350" y="43249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21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AE68-1F60-964E-B773-1E36B75F4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graphicFrame>
        <p:nvGraphicFramePr>
          <p:cNvPr id="6" name="Content Placeholder 5" descr="Day 1&#13;&#10;&#9;Prepare&#13;&#10;&#9;&#9;FAIR skills &amp; principles &#13;&#10;&#9;&#9;Defining FAIR learning objects&#13;&#10;&#9;Discover&#13;&#10;&#9;&#9;Reuse existing learning materials&#13;&#10;Day 2&#13;&#10;&#9;Design&#13;&#10;&#9;&#9;Concept Map&#13;&#10;&#9;&#9;Use Licences &amp; Attribution&#13;&#10;&#9;&#9;Structure the materials&#13;&#10;&#9;Produce&#13;&#10;&#9;&#9;Design the content&#13;&#10;&#9;&#9;Tools and Formats&#13;&#10;&#9;&#9;Accessibility&#13;&#10;&#9;&#9;Metadata&#13;&#10;Day 3&#13;&#10;&#9;Publish&#13;&#10;&#9;&#9;Depositing&#13;&#10;&#9;&#9;Versioning&#13;&#10;&#9;Verify&#13;&#10;&#9;&#9;FAIR assessment">
            <a:extLst>
              <a:ext uri="{FF2B5EF4-FFF2-40B4-BE49-F238E27FC236}">
                <a16:creationId xmlns:a16="http://schemas.microsoft.com/office/drawing/2014/main" id="{9E9F4D6A-3152-5D4B-9528-A2E1760CEF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9170757"/>
              </p:ext>
            </p:extLst>
          </p:nvPr>
        </p:nvGraphicFramePr>
        <p:xfrm>
          <a:off x="838200" y="1358900"/>
          <a:ext cx="10515600" cy="4818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323EC-E452-104B-A4BC-2696BC1F80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6832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everyday life of a </a:t>
            </a:r>
            <a:r>
              <a:rPr lang="en-GB" u="sng" dirty="0"/>
              <a:t>FAIR Instructor</a:t>
            </a:r>
          </a:p>
        </p:txBody>
      </p:sp>
      <p:graphicFrame>
        <p:nvGraphicFramePr>
          <p:cNvPr id="5" name="Content Placeholder 4" descr="•What I Find Most Difficult when developing FAIR learning materials is ….&#10;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64611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</TotalTime>
  <Words>326</Words>
  <Application>Microsoft Macintosh PowerPoint</Application>
  <DocSecurity>0</DocSecurity>
  <PresentationFormat>Widescreen</PresentationFormat>
  <Paragraphs>90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Quicksand SemiBold</vt:lpstr>
      <vt:lpstr>Calibri</vt:lpstr>
      <vt:lpstr>Arial</vt:lpstr>
      <vt:lpstr>Tema di Office</vt:lpstr>
      <vt:lpstr>FAIR-by-Design Methodology for Learning Materials Training of Trainers</vt:lpstr>
      <vt:lpstr>Introduction</vt:lpstr>
      <vt:lpstr>Housekeeping</vt:lpstr>
      <vt:lpstr>BBB &amp; Menti-like Q&amp;A</vt:lpstr>
      <vt:lpstr>Training Purpose</vt:lpstr>
      <vt:lpstr>Training Objectives</vt:lpstr>
      <vt:lpstr>Materials</vt:lpstr>
      <vt:lpstr>Outline</vt:lpstr>
      <vt:lpstr>The everyday life of a FAIR Instructor</vt:lpstr>
      <vt:lpstr>Thank you! Any questions before we dive in?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26</cp:revision>
  <dcterms:created xsi:type="dcterms:W3CDTF">2022-09-22T13:19:16Z</dcterms:created>
  <dcterms:modified xsi:type="dcterms:W3CDTF">2023-10-14T09:49:21Z</dcterms:modified>
  <cp:category/>
  <dc:identifier/>
  <cp:contentStatus/>
  <dc:language/>
  <cp:version/>
</cp:coreProperties>
</file>